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4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78" r:id="rId4"/>
    <p:sldId id="280" r:id="rId5"/>
    <p:sldId id="27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7217" autoAdjust="0"/>
  </p:normalViewPr>
  <p:slideViewPr>
    <p:cSldViewPr snapToGrid="0" snapToObjects="1">
      <p:cViewPr varScale="1">
        <p:scale>
          <a:sx n="113" d="100"/>
          <a:sy n="113" d="100"/>
        </p:scale>
        <p:origin x="21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6597011-2B5E-8945-8511-F024D60C6C1D}" type="datetimeFigureOut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E0435DA-65B5-4544-BC37-144C9C6F8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7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35E548-6B55-6744-A29F-E33EC5B3A5EF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4DAA55-0979-DE47-9E3F-165DAAF1E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9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In marinelli, enable it. Then edit the primary menu. You may want to clear the theme cache (site configuration -&gt; performance)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D2018-4B84-B742-B547-968E1B77CB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note starting &lt;?php with no corresponding closing tag. Considered good form.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* when you override something in a theme, you have to clear caches to see any changes.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6F531C-FA5C-394E-9E47-99593526237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note no closing ?&gt; in template.php file – considered good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5237D-38F8-594B-A128-4A26687CBF4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In marinelli, enable it. Then edit the primary menu. You may want to clear the theme cache (site configuration -&gt; performance)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D2018-4B84-B742-B547-968E1B77CB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In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marinelli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, enable it. Then edit the primary menu. You may want to clear the theme cache (site configuration -&gt; performance)</a:t>
            </a:r>
          </a:p>
          <a:p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D2018-4B84-B742-B547-968E1B77CB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Example: I want to move the title "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Prepsoccer.org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" down a nudge. How?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Fire up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chrome.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Look at the stylesheets used.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Edit typography stylesheet. Cool!</a:t>
            </a:r>
          </a:p>
          <a:p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0C2C1-612F-5443-83EB-3398AA4806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Suppose I want to make the banner image less tall or move the menus lower on the page. How?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This will take a bit more understanding of the theme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C4FFAB-2465-304E-A46B-08C8BC6BA8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E.g. node/1 would be handled by the node module, admin/build/themes would be handled by the System module, and a path like "Albums" might be handled by the Views module.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91A570-707E-5D48-82BB-E3DECE0BE5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FF7482-5CB0-504A-8348-058F92A893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use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chrome;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check it out!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058CE-02E9-974F-9FCB-96136D62220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See e.g. prepsoccer home page. frame = page.tpl.php, main content=node.tpl.php, blocks = block.tpl.php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Look at page source and compare those files to see how blocks are generated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7C1FCC-DE27-BF4C-AC23-2B719D0C62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6F32B-3AA1-F74C-A02F-449899C54E71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1E0C-6160-4D48-874E-3F7A05A09E85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D599-8C1C-2248-A920-6ECDF1D27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4EC243B-B371-9846-B03B-11B7CDEDFC0D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61A523-B6FF-A743-B5C8-F7CF4C491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190B-8E3C-0B47-9DFA-682E07D471AF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719C9-32EC-B74A-BE1D-B51AB021F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D6F5-B2BE-7544-9712-0BF25D9E2009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F93CB-FC06-3A4A-A589-384E999DA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63B13-5F8D-1C46-83AA-A7DC493A6268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2533-EDAE-9C4B-9907-E22508CFD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13369-14D6-D145-8517-1F92C16C9581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C3A1-EA99-0346-8F2E-9527F3F99786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E9FC-B579-2949-8C9A-DA24AF246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FC432-3E21-DD4A-9E7A-7FA01ABE17FD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A67D-65A3-144D-87F4-5CCBC4D15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EB934-A5E7-0C47-A4BD-CB635B5DF0F3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DB7D-8871-BB40-AC7E-F93240518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66548-EE5A-814F-B285-BCAF0DBFF5B8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7E705-9D4A-C84F-8416-08F0F72EE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6DFB-78A3-1144-88F0-CFB2F4A8B198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048D-0A49-B842-8992-A30546FED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9AAD09C-BBB7-DF41-A6D2-D6338C55AE05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F5C267-C60A-8649-930E-B489669D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100"/>
            <a:ext cx="7612063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A19F86B3-9FE2-D54A-BEFB-05A6B9855A7C}" type="datetime1">
              <a:rPr lang="en-US"/>
              <a:pPr>
                <a:defRPr/>
              </a:pPr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5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7752F02-3E2A-6043-9150-88DDB9C76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6" r:id="rId1"/>
    <p:sldLayoutId id="2147485171" r:id="rId2"/>
    <p:sldLayoutId id="2147485177" r:id="rId3"/>
    <p:sldLayoutId id="2147485178" r:id="rId4"/>
    <p:sldLayoutId id="2147485172" r:id="rId5"/>
    <p:sldLayoutId id="2147485173" r:id="rId6"/>
    <p:sldLayoutId id="2147485174" r:id="rId7"/>
    <p:sldLayoutId id="2147485179" r:id="rId8"/>
    <p:sldLayoutId id="2147485180" r:id="rId9"/>
    <p:sldLayoutId id="2147485181" r:id="rId10"/>
    <p:sldLayoutId id="2147485182" r:id="rId11"/>
    <p:sldLayoutId id="2147485175" r:id="rId12"/>
    <p:sldLayoutId id="21474851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Font typeface="Wingdings 2" pitchFamily="-65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rupal.org/theme-guide/6-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13" y="4511675"/>
            <a:ext cx="7196137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Customizing your Theme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09738" y="2994025"/>
            <a:ext cx="5724525" cy="1296988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Information Systems 337</a:t>
            </a:r>
          </a:p>
          <a:p>
            <a:pPr defTabSz="91440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>
              <a:solidFill>
                <a:schemeClr val="tx2"/>
              </a:solidFill>
              <a:effectLst>
                <a:outerShdw blurRad="50800" dist="25400" dir="2700000" algn="tl" rotWithShape="0">
                  <a:schemeClr val="bg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defTabSz="91440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Prof. Harry Plantinga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Regions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smtClean="0"/>
              <a:t>By default there are five: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Header (header)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Footer (footer)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Left sidebar (left)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Right Sidebar (right)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Content (content)</a:t>
            </a:r>
          </a:p>
          <a:p>
            <a:pPr>
              <a:buFont typeface="Wingdings 2" charset="2"/>
              <a:buChar char=""/>
              <a:defRPr/>
            </a:pPr>
            <a:r>
              <a:rPr lang="en-US" smtClean="0"/>
              <a:t>You can define as a custom set in the .info file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regions[header] = Header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regions[content] = Content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000" smtClean="0"/>
              <a:t>regions[ads] = Ad</a:t>
            </a:r>
            <a:r>
              <a:rPr lang="en-US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12963"/>
            <a:ext cx="3721100" cy="4344987"/>
          </a:xfrm>
        </p:spPr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Default features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Logo (logo)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Site name (name)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Site slogan (slogan)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Mission stmt (mission)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err="1" smtClean="0"/>
              <a:t>node_user_pictures</a:t>
            </a:r>
            <a:endParaRPr lang="en-US" dirty="0" smtClean="0"/>
          </a:p>
          <a:p>
            <a:pPr lvl="1">
              <a:buFont typeface="Wingdings 2" charset="2"/>
              <a:buChar char=""/>
              <a:defRPr/>
            </a:pPr>
            <a:r>
              <a:rPr lang="en-US" sz="2000" dirty="0" err="1" smtClean="0"/>
              <a:t>comment_user_pictures</a:t>
            </a:r>
            <a:endParaRPr lang="en-US" sz="2000" dirty="0" smtClean="0"/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Search box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Shortcut icon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Primary links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Secondary links</a:t>
            </a:r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>
          <a:xfrm>
            <a:off x="4178300" y="2112963"/>
            <a:ext cx="3521075" cy="3925887"/>
          </a:xfrm>
        </p:spPr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Or define custom features: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features[] = name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features[] = slogan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features[] = mission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features[] = blurb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features[] = contact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CSS, JavaScript</a:t>
            </a:r>
            <a:endParaRPr lang="en-US" dirty="0"/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smtClean="0"/>
              <a:t>By default, Drupal will include the CSS file "styles.css"</a:t>
            </a:r>
          </a:p>
          <a:p>
            <a:pPr>
              <a:buFont typeface="Wingdings 2" charset="2"/>
              <a:buChar char=""/>
              <a:defRPr/>
            </a:pPr>
            <a:r>
              <a:rPr lang="en-US" smtClean="0"/>
              <a:t>If you want other files, customize: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stylesheets[all][] = styles/reset.css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stylesheets[all][] = styles/typography.css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stylesheets[all][] = styles/forms.css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stylesheets[all][] = styles.css</a:t>
            </a:r>
          </a:p>
          <a:p>
            <a:pPr lvl="1">
              <a:buFont typeface="Wingdings 2" charset="2"/>
              <a:buChar char=""/>
              <a:defRPr/>
            </a:pPr>
            <a:endParaRPr lang="en-US" smtClean="0"/>
          </a:p>
          <a:p>
            <a:pPr>
              <a:buFont typeface="Wingdings 2" charset="2"/>
              <a:buChar char=""/>
              <a:defRPr/>
            </a:pPr>
            <a:r>
              <a:rPr lang="en-US" smtClean="0"/>
              <a:t>Similarly for JavaScript; default is script.js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Hint: </a:t>
            </a:r>
            <a:r>
              <a:rPr lang="en-US" dirty="0" err="1" smtClean="0"/>
              <a:t>stylesheet</a:t>
            </a:r>
            <a:r>
              <a:rPr lang="en-US" dirty="0" smtClean="0"/>
              <a:t> optimization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How many </a:t>
            </a:r>
            <a:r>
              <a:rPr lang="en-US" dirty="0" err="1" smtClean="0"/>
              <a:t>stylesheets</a:t>
            </a:r>
            <a:r>
              <a:rPr lang="en-US" dirty="0" smtClean="0"/>
              <a:t> are included in a page on your website?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Configuration -&gt; Performance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Optimize CSS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Optimize JavaScript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Enable page cache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Enable block cache</a:t>
            </a:r>
          </a:p>
          <a:p>
            <a:pPr lvl="1">
              <a:buFont typeface="Wingdings 2" charset="2"/>
              <a:buChar char=""/>
              <a:defRPr/>
            </a:pPr>
            <a:endParaRPr lang="en-US" dirty="0" smtClean="0"/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[these options make development harder]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customization?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Options so far allow images and CSS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What if you want to move the picture from the top of a post to the bottom?</a:t>
            </a:r>
          </a:p>
          <a:p>
            <a:pPr>
              <a:buFont typeface="Wingdings 2" charset="2"/>
              <a:buChar char=""/>
              <a:defRPr/>
            </a:pPr>
            <a:r>
              <a:rPr lang="en-US" i="1" dirty="0" smtClean="0"/>
              <a:t>Template files </a:t>
            </a:r>
            <a:r>
              <a:rPr lang="en-US" dirty="0" smtClean="0"/>
              <a:t>(*.</a:t>
            </a:r>
            <a:r>
              <a:rPr lang="en-US" dirty="0" err="1" smtClean="0"/>
              <a:t>tpl.php</a:t>
            </a:r>
            <a:r>
              <a:rPr lang="en-US" dirty="0" smtClean="0"/>
              <a:t>)</a:t>
            </a:r>
            <a:endParaRPr lang="en-US" i="1" dirty="0" smtClean="0"/>
          </a:p>
          <a:p>
            <a:pPr lvl="1">
              <a:buFont typeface="Wingdings 2" charset="2"/>
              <a:buChar char=""/>
              <a:defRPr/>
            </a:pPr>
            <a:r>
              <a:rPr lang="en-US" dirty="0" err="1" smtClean="0"/>
              <a:t>comment.tpl.php</a:t>
            </a:r>
            <a:r>
              <a:rPr lang="en-US" dirty="0" smtClean="0"/>
              <a:t> –controls comment output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err="1" smtClean="0"/>
              <a:t>page.tpl.php</a:t>
            </a:r>
            <a:r>
              <a:rPr lang="en-US" dirty="0" smtClean="0"/>
              <a:t> – controls page output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err="1" smtClean="0"/>
              <a:t>node.tpl.php</a:t>
            </a:r>
            <a:r>
              <a:rPr lang="en-US" dirty="0" smtClean="0"/>
              <a:t> – guess</a:t>
            </a:r>
          </a:p>
          <a:p>
            <a:pPr lvl="1">
              <a:buFont typeface="Wingdings 2" charset="2"/>
              <a:buChar char=""/>
              <a:defRPr/>
            </a:pPr>
            <a:endParaRPr lang="en-US" dirty="0" smtClean="0"/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Theme Developer module is extremely helpful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Templates and defaults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smtClean="0"/>
              <a:t>Templates control behavior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comment: modules/comment/comment.tpl.php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override: sites/all/marinelli/comment.tpl.php</a:t>
            </a:r>
          </a:p>
          <a:p>
            <a:pPr>
              <a:buFont typeface="Wingdings 2" charset="2"/>
              <a:buChar char=""/>
              <a:defRPr/>
            </a:pPr>
            <a:r>
              <a:rPr lang="en-US" smtClean="0"/>
              <a:t>Theme engine handles overriding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 Add a div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Example: you want to add a &lt;div&gt; around the comment's title.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Copy modules/comment/</a:t>
            </a:r>
            <a:r>
              <a:rPr lang="en-US" dirty="0" err="1" smtClean="0"/>
              <a:t>comment.tpl.php</a:t>
            </a:r>
            <a:r>
              <a:rPr lang="en-US" dirty="0" smtClean="0"/>
              <a:t> to sites/all/modules/</a:t>
            </a:r>
            <a:r>
              <a:rPr lang="en-US" i="1" dirty="0" err="1" smtClean="0"/>
              <a:t>yourmod</a:t>
            </a:r>
            <a:endParaRPr lang="en-US" i="1" dirty="0" smtClean="0"/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Edit it to your heart's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Example: move breadcrumbs up</a:t>
            </a:r>
            <a:endParaRPr lang="en-US" sz="4000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smtClean="0"/>
              <a:t>How to move breadcrumbs into the header region?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If necessary, copy page.tpl.php into the theme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Edit to move breadcrumb variable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Add .breadcrumb, .breadcrumb a styles to stylesheet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 adding a region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smtClean="0"/>
              <a:t>Edit theme.info to add the region you want</a:t>
            </a:r>
          </a:p>
          <a:p>
            <a:pPr>
              <a:buFont typeface="Wingdings 2" charset="2"/>
              <a:buChar char=""/>
              <a:defRPr/>
            </a:pPr>
            <a:r>
              <a:rPr lang="en-US" smtClean="0"/>
              <a:t>Edit page.tpl.php to display the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Theming</a:t>
            </a:r>
            <a:r>
              <a:rPr lang="en-US" dirty="0" smtClean="0"/>
              <a:t> specific content types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smtClean="0"/>
              <a:t>Suppose you've created a new content type, 'game'. How to theme it?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Copy node.tpl.php into your theme directory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Copy node.tpl.php to node-game.tpl.php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Edit node-game.tpl.php to your heart's content!</a:t>
            </a:r>
          </a:p>
          <a:p>
            <a:pPr>
              <a:buFont typeface="Wingdings 2" charset="2"/>
              <a:buChar char=""/>
              <a:defRPr/>
            </a:pPr>
            <a:r>
              <a:rPr lang="en-US" smtClean="0"/>
              <a:t>But how to you get at the fields?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Can get at individual fields in the template file content-field.tpl.php—but only one at a time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mtClean="0"/>
              <a:t>Can we hack the $content of the node?</a:t>
            </a:r>
          </a:p>
          <a:p>
            <a:pPr lvl="1">
              <a:buFont typeface="Wingdings 2" charset="2"/>
              <a:buChar char=""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Customizing Themes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Beginner options: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Changing title slogan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Changing logo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Changing color schemes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Basically, anything you can do through administration interface or </a:t>
            </a:r>
            <a:r>
              <a:rPr lang="en-US" dirty="0" err="1" smtClean="0"/>
              <a:t>Sweaver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template.php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.</a:t>
            </a:r>
            <a:r>
              <a:rPr lang="en-US" dirty="0" err="1" smtClean="0"/>
              <a:t>tpl.php</a:t>
            </a:r>
            <a:r>
              <a:rPr lang="en-US" dirty="0" smtClean="0"/>
              <a:t> files are cool…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can modify HTML output…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…but you can't change what you are given in the variables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err="1" smtClean="0"/>
              <a:t>template.php</a:t>
            </a:r>
            <a:r>
              <a:rPr lang="en-US" dirty="0" smtClean="0"/>
              <a:t>: override just about anything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Want a new variable called $authored that can be used in </a:t>
            </a:r>
            <a:r>
              <a:rPr lang="en-US" dirty="0" err="1" smtClean="0"/>
              <a:t>node.tpl.php</a:t>
            </a:r>
            <a:r>
              <a:rPr lang="en-US" dirty="0" smtClean="0"/>
              <a:t>?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This requires PHP. (Only PHP can get at the deepest layers of Drupal.)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(Documentation: see </a:t>
            </a:r>
            <a:r>
              <a:rPr lang="en-US" dirty="0" smtClean="0">
                <a:hlinkClick r:id="rId2"/>
              </a:rPr>
              <a:t>Drupal 6 theming guide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template.php</a:t>
            </a:r>
            <a:r>
              <a:rPr lang="en-US" dirty="0" smtClean="0"/>
              <a:t> example from Foundation module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8093075" cy="4513263"/>
          </a:xfrm>
        </p:spPr>
        <p:txBody>
          <a:bodyPr/>
          <a:lstStyle/>
          <a:p>
            <a:pPr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endParaRPr lang="en-US" sz="18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/**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* override or insert 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PHPTemplate</a:t>
            </a:r>
            <a:endParaRPr lang="en-US" sz="18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* variables into the node templates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foundation_preprocess_node(&amp;$vars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 // Set author info line separately from the full $submitted variable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 $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vars['authored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'] = 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t('Submitted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by') . ' ' . $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vars['name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'];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endParaRPr lang="en-US" sz="5538" dirty="0" smtClean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Adding theme variables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All variables that go out to a theme are sent through a preprocess function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You can create your own variables, or change existing ones, in the </a:t>
            </a:r>
            <a:r>
              <a:rPr lang="en-US" dirty="0" err="1" smtClean="0"/>
              <a:t>template.php</a:t>
            </a:r>
            <a:r>
              <a:rPr lang="en-US" dirty="0" smtClean="0"/>
              <a:t> file:</a:t>
            </a:r>
            <a:endParaRPr lang="en-US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endParaRPr lang="en-US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prepsoccer_preprocess_node(&amp;$vars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 $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vars['random_number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'] = rand(1,100);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endParaRPr lang="en-US" sz="18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----- in a .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tpl.php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file -----</a:t>
            </a:r>
          </a:p>
          <a:p>
            <a:pPr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print $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random_number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; 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Customizing Themes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Intermediate options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Make a copy of a theme and modify it (or create a subtheme)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Replace images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Edit </a:t>
            </a:r>
            <a:r>
              <a:rPr lang="en-US" dirty="0" err="1" smtClean="0"/>
              <a:t>Styles.css</a:t>
            </a:r>
            <a:r>
              <a:rPr lang="en-US" dirty="0" smtClean="0"/>
              <a:t> and other CSS files</a:t>
            </a:r>
          </a:p>
        </p:txBody>
      </p:sp>
    </p:spTree>
    <p:extLst>
      <p:ext uri="{BB962C8B-B14F-4D97-AF65-F5344CB8AC3E}">
        <p14:creationId xmlns:p14="http://schemas.microsoft.com/office/powerpoint/2010/main" val="19153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Customizing Themes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Advanced options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Make a copy of a theme and modify it (or create a subtheme)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Edit template files (</a:t>
            </a:r>
            <a:r>
              <a:rPr lang="en-US" dirty="0" err="1" smtClean="0"/>
              <a:t>foo.tpl.php</a:t>
            </a:r>
            <a:r>
              <a:rPr lang="en-US" dirty="0" smtClean="0"/>
              <a:t>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Create new template files (</a:t>
            </a:r>
            <a:r>
              <a:rPr lang="en-US" smtClean="0"/>
              <a:t>node--game.tpl.php</a:t>
            </a:r>
            <a:r>
              <a:rPr lang="en-US" dirty="0" smtClean="0"/>
              <a:t>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Override PHP functions</a:t>
            </a:r>
          </a:p>
        </p:txBody>
      </p:sp>
    </p:spTree>
    <p:extLst>
      <p:ext uri="{BB962C8B-B14F-4D97-AF65-F5344CB8AC3E}">
        <p14:creationId xmlns:p14="http://schemas.microsoft.com/office/powerpoint/2010/main" val="51499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can I…	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Change the style of an element on a page?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>
                <a:cs typeface="ＭＳ Ｐゴシック" charset="-128"/>
              </a:rPr>
              <a:t>Make a custom copy of your base theme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>
                <a:cs typeface="ＭＳ Ｐゴシック" charset="-128"/>
              </a:rPr>
              <a:t>Find the relevant stylesheet entry with </a:t>
            </a:r>
            <a:r>
              <a:rPr lang="en-US" dirty="0" smtClean="0">
                <a:cs typeface="ＭＳ Ｐゴシック" charset="-128"/>
              </a:rPr>
              <a:t>Chrome</a:t>
            </a:r>
            <a:endParaRPr lang="en-US" dirty="0" smtClean="0">
              <a:cs typeface="ＭＳ Ｐゴシック" charset="-128"/>
            </a:endParaRP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>
                <a:cs typeface="ＭＳ Ｐゴシック" charset="-128"/>
              </a:rPr>
              <a:t>Turn off CSS file optimization so you can see changes </a:t>
            </a:r>
            <a:br>
              <a:rPr lang="en-US" dirty="0" smtClean="0">
                <a:cs typeface="ＭＳ Ｐゴシック" charset="-128"/>
              </a:rPr>
            </a:br>
            <a:r>
              <a:rPr lang="en-US" dirty="0" smtClean="0">
                <a:cs typeface="ＭＳ Ｐゴシック" charset="-128"/>
              </a:rPr>
              <a:t>(Site Configuration -&gt; Performance)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>
                <a:cs typeface="ＭＳ Ｐゴシック" charset="-128"/>
              </a:rPr>
              <a:t>Edit the appropriate </a:t>
            </a:r>
            <a:r>
              <a:rPr lang="en-US" dirty="0" err="1" smtClean="0">
                <a:cs typeface="ＭＳ Ｐゴシック" charset="-128"/>
              </a:rPr>
              <a:t>stylesheet</a:t>
            </a:r>
            <a:endParaRPr lang="en-US" dirty="0" smtClean="0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can I…	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Change the HTML of an element on a page?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>
                <a:cs typeface="ＭＳ Ｐゴシック" charset="-128"/>
              </a:rPr>
              <a:t>Customize the appropriate template file (</a:t>
            </a:r>
            <a:r>
              <a:rPr lang="en-US" dirty="0" err="1" smtClean="0">
                <a:cs typeface="ＭＳ Ｐゴシック" charset="-128"/>
              </a:rPr>
              <a:t>tpl.php</a:t>
            </a:r>
            <a:r>
              <a:rPr lang="en-US" dirty="0" smtClean="0">
                <a:cs typeface="ＭＳ Ｐゴシック" charset="-128"/>
              </a:rPr>
              <a:t>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a theme?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Provides the opportunity to modify a page before it is displayed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Every element on a page is run through the theme system</a:t>
            </a:r>
          </a:p>
          <a:p>
            <a:pPr>
              <a:buFont typeface="Wingdings 2" charset="2"/>
              <a:buChar char=""/>
              <a:defRPr/>
            </a:pPr>
            <a:r>
              <a:rPr lang="en-US" i="1" dirty="0" smtClean="0"/>
              <a:t>Theme engine</a:t>
            </a:r>
            <a:r>
              <a:rPr lang="en-US" dirty="0" smtClean="0"/>
              <a:t>, e.g. </a:t>
            </a:r>
            <a:r>
              <a:rPr lang="en-US" dirty="0" err="1" smtClean="0"/>
              <a:t>PHPTemplate</a:t>
            </a:r>
            <a:r>
              <a:rPr lang="en-US" dirty="0" smtClean="0"/>
              <a:t> [default], Smarty, PHPTAL</a:t>
            </a:r>
          </a:p>
          <a:p>
            <a:pPr>
              <a:buFont typeface="Wingdings 2" charset="2"/>
              <a:buChar char=""/>
              <a:defRPr/>
            </a:pPr>
            <a:r>
              <a:rPr lang="en-US" i="1" dirty="0" smtClean="0"/>
              <a:t>Theme</a:t>
            </a:r>
            <a:r>
              <a:rPr lang="en-US" dirty="0" smtClean="0"/>
              <a:t>, e.g. Garland</a:t>
            </a:r>
          </a:p>
          <a:p>
            <a:pPr>
              <a:buFont typeface="Wingdings 2" charset="2"/>
              <a:buChar char="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+mj-cs"/>
              </a:rPr>
              <a:t>How do themes get applied?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6" name="Terminator 5"/>
          <p:cNvSpPr/>
          <p:nvPr/>
        </p:nvSpPr>
        <p:spPr>
          <a:xfrm>
            <a:off x="922518" y="2359025"/>
            <a:ext cx="2085975" cy="398462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http://site.org/node/1</a:t>
            </a:r>
          </a:p>
        </p:txBody>
      </p:sp>
      <p:sp>
        <p:nvSpPr>
          <p:cNvPr id="7" name="Process 6"/>
          <p:cNvSpPr/>
          <p:nvPr/>
        </p:nvSpPr>
        <p:spPr>
          <a:xfrm>
            <a:off x="922518" y="3203575"/>
            <a:ext cx="2085975" cy="65722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Node Module</a:t>
            </a:r>
          </a:p>
        </p:txBody>
      </p:sp>
      <p:sp>
        <p:nvSpPr>
          <p:cNvPr id="8" name="Alternate Process 7"/>
          <p:cNvSpPr/>
          <p:nvPr/>
        </p:nvSpPr>
        <p:spPr>
          <a:xfrm>
            <a:off x="3691118" y="4640262"/>
            <a:ext cx="2085975" cy="63023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Theme Engine</a:t>
            </a:r>
          </a:p>
        </p:txBody>
      </p:sp>
      <p:sp>
        <p:nvSpPr>
          <p:cNvPr id="10" name="Alternate Process 9"/>
          <p:cNvSpPr/>
          <p:nvPr/>
        </p:nvSpPr>
        <p:spPr>
          <a:xfrm>
            <a:off x="3691118" y="3406775"/>
            <a:ext cx="1965325" cy="8255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Currently Enabled Theme</a:t>
            </a:r>
          </a:p>
        </p:txBody>
      </p:sp>
      <p:sp>
        <p:nvSpPr>
          <p:cNvPr id="11" name="Document 10"/>
          <p:cNvSpPr/>
          <p:nvPr/>
        </p:nvSpPr>
        <p:spPr>
          <a:xfrm>
            <a:off x="6502581" y="4181475"/>
            <a:ext cx="1825625" cy="1787525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Final HTML</a:t>
            </a:r>
          </a:p>
        </p:txBody>
      </p:sp>
      <p:sp>
        <p:nvSpPr>
          <p:cNvPr id="13" name="Document 12"/>
          <p:cNvSpPr/>
          <p:nvPr/>
        </p:nvSpPr>
        <p:spPr>
          <a:xfrm>
            <a:off x="1049518" y="4232275"/>
            <a:ext cx="1727200" cy="1743075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Basic</a:t>
            </a:r>
            <a:br>
              <a:rPr lang="en-US" dirty="0"/>
            </a:br>
            <a:r>
              <a:rPr lang="en-US" dirty="0"/>
              <a:t>HTML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1865493" y="2757487"/>
            <a:ext cx="203200" cy="4460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619806" y="4232275"/>
            <a:ext cx="203200" cy="40798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813106" y="3860800"/>
            <a:ext cx="204787" cy="3714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776718" y="4862512"/>
            <a:ext cx="914400" cy="212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777093" y="4862512"/>
            <a:ext cx="725488" cy="212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Theme basics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035175"/>
            <a:ext cx="2916238" cy="4421188"/>
          </a:xfrm>
        </p:spPr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.info files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Other attributes: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100" dirty="0" smtClean="0"/>
              <a:t>screenshot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100" dirty="0" smtClean="0"/>
              <a:t>base theme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100" dirty="0" smtClean="0"/>
              <a:t>features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100" dirty="0" err="1" smtClean="0"/>
              <a:t>stylesheets</a:t>
            </a:r>
            <a:r>
              <a:rPr lang="en-US" sz="2100" dirty="0" smtClean="0"/>
              <a:t> 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sz="2100" dirty="0" smtClean="0"/>
              <a:t>scripts</a:t>
            </a:r>
          </a:p>
          <a:p>
            <a:pPr lvl="1">
              <a:buFont typeface="Wingdings 2" charset="2"/>
              <a:buChar char=""/>
              <a:defRPr/>
            </a:pPr>
            <a:endParaRPr lang="en-US" sz="2100" dirty="0" smtClean="0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373438" y="2055813"/>
            <a:ext cx="5184775" cy="440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name = NewsFlash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description = A Drupal 6 Theme by RoopleTheme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version = VERSION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core = 6.x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engine = phptemplate</a:t>
            </a:r>
          </a:p>
          <a:p>
            <a:endParaRPr lang="en-US" sz="140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regions[sidebar_left] = Left Sidebar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regions[sidebar_right] = Right Sidebar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regions[header] = Header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regions[suckerfish] = Suckerfish Menu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regions[user1] = User 1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regions[user2] = User 2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regions[user3] = User 3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regions[content_top] = Content Top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regions[content_bottom] = Content Bottom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regions[user4] = User 4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regions[user5] = User 5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regions[user6] = User 6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regions[footer_region] = Footer</a:t>
            </a:r>
          </a:p>
          <a:p>
            <a:endParaRPr lang="en-US" sz="140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4526</TotalTime>
  <Words>1209</Words>
  <Application>Microsoft Macintosh PowerPoint</Application>
  <PresentationFormat>On-screen Show (4:3)</PresentationFormat>
  <Paragraphs>208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Book Antiqua</vt:lpstr>
      <vt:lpstr>Calibri</vt:lpstr>
      <vt:lpstr>Courier New</vt:lpstr>
      <vt:lpstr>ＭＳ Ｐゴシック</vt:lpstr>
      <vt:lpstr>Wingdings 2</vt:lpstr>
      <vt:lpstr>Habitat</vt:lpstr>
      <vt:lpstr>Customizing your Theme</vt:lpstr>
      <vt:lpstr>Customizing Themes</vt:lpstr>
      <vt:lpstr>Customizing Themes</vt:lpstr>
      <vt:lpstr>Customizing Themes</vt:lpstr>
      <vt:lpstr>How can I… </vt:lpstr>
      <vt:lpstr>How can I… </vt:lpstr>
      <vt:lpstr>What is a theme?</vt:lpstr>
      <vt:lpstr>How do themes get applied?</vt:lpstr>
      <vt:lpstr>Theme basics</vt:lpstr>
      <vt:lpstr>Regions</vt:lpstr>
      <vt:lpstr>Features</vt:lpstr>
      <vt:lpstr>CSS, JavaScript</vt:lpstr>
      <vt:lpstr>Hint: stylesheet optimization</vt:lpstr>
      <vt:lpstr>More customization?</vt:lpstr>
      <vt:lpstr>Templates and defaults</vt:lpstr>
      <vt:lpstr>Example: Add a div</vt:lpstr>
      <vt:lpstr>Example: move breadcrumbs up</vt:lpstr>
      <vt:lpstr>Example: adding a region</vt:lpstr>
      <vt:lpstr>Theming specific content types</vt:lpstr>
      <vt:lpstr>template.php file</vt:lpstr>
      <vt:lpstr>template.php example from Foundation module</vt:lpstr>
      <vt:lpstr>Adding theme variables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Administration</dc:title>
  <dc:creator>Harry Plantinga</dc:creator>
  <cp:lastModifiedBy>Harry Plantinga</cp:lastModifiedBy>
  <cp:revision>87</cp:revision>
  <cp:lastPrinted>2010-09-27T13:27:45Z</cp:lastPrinted>
  <dcterms:created xsi:type="dcterms:W3CDTF">2011-11-07T14:21:40Z</dcterms:created>
  <dcterms:modified xsi:type="dcterms:W3CDTF">2017-11-13T14:36:08Z</dcterms:modified>
</cp:coreProperties>
</file>