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8" r:id="rId4"/>
    <p:sldId id="269" r:id="rId5"/>
    <p:sldId id="273" r:id="rId6"/>
    <p:sldId id="275" r:id="rId7"/>
    <p:sldId id="274" r:id="rId8"/>
    <p:sldId id="271" r:id="rId9"/>
    <p:sldId id="272" r:id="rId10"/>
    <p:sldId id="26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AC7CF5-CF4F-F64D-9F98-B2D4354BF4A7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ED4941-F470-C042-960B-182344B75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8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A3E6CA-FED8-E546-A950-E43E2F113D94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051ADE86-B1A4-FF46-B671-0FB53F9A0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2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27FB41-2821-6648-9457-B117A10E12B4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59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4E8765-AED1-6943-BAA8-6A7E54A62D25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2F9C46-502C-B341-9725-97DD8C701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0CAB88E-C769-BF47-BCA5-4734302FB3F3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F168A2-A8BE-C241-B076-4FD0EB0B0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8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A9F53-FC71-734D-A98D-F12EA44AD48B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072C-B195-664F-B79D-C5FBDF21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4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1F24FC-793A-2C40-A31F-52F0443347AF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7815D0-A571-4E4D-BE52-38298F9E0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1F3AD-B866-424E-BFDB-B6266D5AD14C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5207-C589-284B-B61E-C09A662D9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7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29A892-4049-024F-81C8-AC3CB352066C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0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A15B69-73EB-C140-BAF5-0E370E9E42B5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CDED9C-C5BA-C249-9039-F19AF2E5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F749-A63E-3045-A6A6-F67674F8CFE7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12BF-91AC-5E4C-8342-4C2B46BBA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2AB5-C1F3-F746-B52F-DDF0CC513132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DEB4-A673-1242-8AA1-076C73B73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5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A351-EF36-BE4F-8D89-546BA90633CD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2FEC-B08B-1541-A086-7F123A33F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5AB3D6-9140-F749-8381-08719629E598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A41E79-B64C-C14E-AC3D-EAE367736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62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F2CE936-2A68-0445-AE66-9B88C8B78A99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B8DE69-3562-404A-8FEB-CE428495F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100"/>
            <a:ext cx="7612063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4FCC88-3742-A14B-B7FD-6565B1062D03}" type="datetime1">
              <a:rPr lang="en-US"/>
              <a:pPr>
                <a:defRPr/>
              </a:pPr>
              <a:t>11/29/17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C8D059-BE40-FE4C-A232-DFF077A7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0" r:id="rId1"/>
    <p:sldLayoutId id="2147485255" r:id="rId2"/>
    <p:sldLayoutId id="2147485261" r:id="rId3"/>
    <p:sldLayoutId id="2147485262" r:id="rId4"/>
    <p:sldLayoutId id="2147485256" r:id="rId5"/>
    <p:sldLayoutId id="2147485257" r:id="rId6"/>
    <p:sldLayoutId id="2147485258" r:id="rId7"/>
    <p:sldLayoutId id="2147485263" r:id="rId8"/>
    <p:sldLayoutId id="2147485264" r:id="rId9"/>
    <p:sldLayoutId id="2147485265" r:id="rId10"/>
    <p:sldLayoutId id="2147485266" r:id="rId11"/>
    <p:sldLayoutId id="2147485259" r:id="rId12"/>
    <p:sldLayoutId id="21474852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Font typeface="Wingdings 2" charset="0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kernel.org/pub/software/scm/git/docs/git-reset.html" TargetMode="External"/><Relationship Id="rId12" Type="http://schemas.openxmlformats.org/officeDocument/2006/relationships/hyperlink" Target="http://www.kernel.org/pub/software/scm/git/docs/git-merge.html" TargetMode="External"/><Relationship Id="rId13" Type="http://schemas.openxmlformats.org/officeDocument/2006/relationships/hyperlink" Target="http://www.kernel.org/pub/software/scm/git/docs/git-rebase.html" TargetMode="External"/><Relationship Id="rId14" Type="http://schemas.openxmlformats.org/officeDocument/2006/relationships/hyperlink" Target="http://www.kernel.org/pub/software/scm/git/docs/git-ta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ernel.org/pub/software/scm/git/docs/git-init.html" TargetMode="External"/><Relationship Id="rId3" Type="http://schemas.openxmlformats.org/officeDocument/2006/relationships/hyperlink" Target="http://www.kernel.org/pub/software/scm/git/docs/git-show-branch.html" TargetMode="External"/><Relationship Id="rId4" Type="http://schemas.openxmlformats.org/officeDocument/2006/relationships/hyperlink" Target="http://www.kernel.org/pub/software/scm/git/docs/git-log.html" TargetMode="External"/><Relationship Id="rId5" Type="http://schemas.openxmlformats.org/officeDocument/2006/relationships/hyperlink" Target="http://www.kernel.org/pub/software/scm/git/docs/git-checkout.html" TargetMode="External"/><Relationship Id="rId6" Type="http://schemas.openxmlformats.org/officeDocument/2006/relationships/hyperlink" Target="http://www.kernel.org/pub/software/scm/git/docs/git-branch.html" TargetMode="External"/><Relationship Id="rId7" Type="http://schemas.openxmlformats.org/officeDocument/2006/relationships/hyperlink" Target="http://www.kernel.org/pub/software/scm/git/docs/git-add.html" TargetMode="External"/><Relationship Id="rId8" Type="http://schemas.openxmlformats.org/officeDocument/2006/relationships/hyperlink" Target="http://www.kernel.org/pub/software/scm/git/docs/git-diff.html" TargetMode="External"/><Relationship Id="rId9" Type="http://schemas.openxmlformats.org/officeDocument/2006/relationships/hyperlink" Target="http://www.kernel.org/pub/software/scm/git/docs/git-status.html" TargetMode="External"/><Relationship Id="rId10" Type="http://schemas.openxmlformats.org/officeDocument/2006/relationships/hyperlink" Target="http://www.kernel.org/pub/software/scm/git/docs/git-commi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dreamhost.com/G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13" y="4511675"/>
            <a:ext cx="7196137" cy="14700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Development and Deployment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09738" y="2994025"/>
            <a:ext cx="5724525" cy="1296988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buFont typeface="Wingdings 2" charset="0"/>
              <a:buNone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Information Systems 337</a:t>
            </a:r>
          </a:p>
          <a:p>
            <a:pPr defTabSz="914400" eaLnBrk="1" hangingPunct="1">
              <a:buFont typeface="Wingdings 2" charset="0"/>
              <a:buNone/>
              <a:defRPr/>
            </a:pPr>
            <a:endParaRPr lang="en-US" smtClean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</a:endParaRPr>
          </a:p>
          <a:p>
            <a:pPr defTabSz="914400" eaLnBrk="1" hangingPunct="1">
              <a:buFont typeface="Wingdings 2" charset="0"/>
              <a:buNone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Prof. Harry Plantinga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Drupal and CVS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Check out the latest version of a drupal release: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50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  <a:cs typeface="Courier New" charset="0"/>
              </a:rPr>
              <a:t>cvs -d:pserver:anonymous:anonymous@cvs.drupal.org:/cvs/drupal checkout –r DRUPAL-5 drupal</a:t>
            </a:r>
          </a:p>
          <a:p>
            <a:pPr>
              <a:lnSpc>
                <a:spcPct val="80000"/>
              </a:lnSpc>
              <a:defRPr/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See what releases are available: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50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  <a:cs typeface="Courier New" charset="0"/>
              </a:rPr>
              <a:t>cvs -d:pserver:anonymous:anonymous@cvs.drupal.org:/cvs/drupal status -v CHANGELOG.txt</a:t>
            </a:r>
          </a:p>
          <a:p>
            <a:pPr>
              <a:lnSpc>
                <a:spcPct val="80000"/>
              </a:lnSpc>
              <a:defRPr/>
            </a:pPr>
            <a:r>
              <a:rPr lang="en-US" sz="2200" i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Tags </a:t>
            </a: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200" i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Branches</a:t>
            </a: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Courier New" charset="0"/>
              </a:rPr>
              <a:t>Each new version of Drupal is a new branch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9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Courier New" charset="0"/>
              </a:rPr>
              <a:t>Tags are snapshots at a point in time of a particular branch</a:t>
            </a:r>
          </a:p>
          <a:p>
            <a:pPr lvl="1">
              <a:lnSpc>
                <a:spcPct val="80000"/>
              </a:lnSpc>
              <a:defRPr/>
            </a:pPr>
            <a:endParaRPr lang="en-US" sz="190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Courier New" charset="0"/>
              </a:rPr>
              <a:t>Hint: use CVS to get code from drupal.org and use git or SVN to do revision control on your own code!</a:t>
            </a:r>
          </a:p>
          <a:p>
            <a:pPr lvl="1">
              <a:lnSpc>
                <a:spcPct val="80000"/>
              </a:lnSpc>
              <a:defRPr/>
            </a:pPr>
            <a:endParaRPr lang="en-US" sz="190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Designed for speed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Originally designed and developed by Linus Torvalds for Linux kernel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development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Distributed (every working directory is a full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respository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Very popular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GUI support on various operating systems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Git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1803400"/>
            <a:ext cx="7612062" cy="505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git-init(1)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create a new repository.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3"/>
              </a:rPr>
              <a:t>git-show-branch(1)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see where you are.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4"/>
              </a:rPr>
              <a:t>git-log(1)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see what happened.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5"/>
              </a:rPr>
              <a:t>git-checkout(1)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6"/>
              </a:rPr>
              <a:t>git-branch(1)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switch branches.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7"/>
              </a:rPr>
              <a:t>git-add(1)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manage the index file.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8"/>
              </a:rPr>
              <a:t>git-diff(1)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9"/>
              </a:rPr>
              <a:t>git-status(1)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see what you are in the middle of doing.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10"/>
              </a:rPr>
              <a:t>git-commit(1)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advance the current branch.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11"/>
              </a:rPr>
              <a:t>git-reset(1)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5"/>
              </a:rPr>
              <a:t>git-checkout(1)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(with pathname parameters) to undo changes.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12"/>
              </a:rPr>
              <a:t>git-merge(1)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merge between local branches.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13"/>
              </a:rPr>
              <a:t>git-rebase(1)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maintain topic branches.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14"/>
              </a:rPr>
              <a:t>git-tag(1)</a:t>
            </a:r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to mark known point.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Sharing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4640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When you pass off the website to your client, they will also need access to the source code.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They could download it from the host via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FTP 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scp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could set up a repository on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github.com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This would allow multiple people to work on the site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Free for open source projects</a:t>
            </a:r>
          </a:p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Dreamhost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has git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–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use push or clone to upload or download your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site</a:t>
            </a:r>
          </a:p>
          <a:p>
            <a:pPr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Or host on a site like </a:t>
            </a:r>
            <a:r>
              <a:rPr lang="en-US" sz="2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github.com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Developing and Deploying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These lab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VMs will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be going away after the semester ends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How will you deploy the site?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How will you save the source code so that you or others can work on it later?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Site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Your web site is up and running, and people are using it</a:t>
            </a: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want to change a page</a:t>
            </a:r>
          </a:p>
          <a:p>
            <a:pPr lvl="1"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edit the page.tpl.php file. Syntax error! Site goes down!</a:t>
            </a:r>
          </a:p>
          <a:p>
            <a:pPr lvl="1"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can't remember how to fix it. Site stays down!</a:t>
            </a:r>
          </a:p>
          <a:p>
            <a:pPr lvl="1"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have two people editing the same file. Site down! Work lost!</a:t>
            </a:r>
          </a:p>
          <a:p>
            <a:pPr lvl="1">
              <a:lnSpc>
                <a:spcPct val="90000"/>
              </a:lnSpc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Development Strategies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will need live and development sites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Devel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site on your own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VM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Deploy site on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calvincs.com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Live site on client’s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dreamhost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account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Ideally: one-button 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787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Deployment means uploading your site </a:t>
            </a: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(www directory, databases) to 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 host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Host must support PHP, MySQL, etc.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Next lab: deployment </a:t>
            </a: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on </a:t>
            </a:r>
            <a:r>
              <a:rPr lang="en-US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dreamhost</a:t>
            </a: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calvincs.com</a:t>
            </a: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). 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Other hosts – same idea, different details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Load your database onto their server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Use FTP to load your /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var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/www/ directory onto their server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Adjust configuration…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Point your domain name to the new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host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Turn on caching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Test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Deploying </a:t>
            </a: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your term project…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Deploying to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Dreamhost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Upload your database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Create a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database on host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Export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development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Drupal database with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mysqldump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Import your database into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Dreamhost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server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Upload your Web directory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Zip your /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var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/www directory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Copy to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dreamhost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server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Unzip in appropriate directory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Modify settings as needed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settings.php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– for logging in to the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dreamhost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database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.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htaccess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– for finding your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files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Revision Control: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the problem…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570413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Have you ever lost work while writing a term paper?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How do you collaborate on writing projects?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Have you ever made changes to a computer program that caused it to stop working?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How would you collaborate on a development project like a website?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if you have two versions of your website and need to manage merges and synchronization?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Revision Control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Revision control (or source control or version control) systems help you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maintain old and new versions of code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view and reconcile difference between versions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check out and check in code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keep track of every change: who, why?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revert to previous versions of your code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Revision Control Systems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Popular revision control systems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CVS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old, stable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used by Drupal,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sourceforge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Subversion (SVN)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newer, quite popular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Install on your own PC!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Git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Newer,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maybe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most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popular?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Many others…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4214</TotalTime>
  <Words>739</Words>
  <Application>Microsoft Macintosh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Book Antiqua</vt:lpstr>
      <vt:lpstr>Calibri</vt:lpstr>
      <vt:lpstr>Courier New</vt:lpstr>
      <vt:lpstr>ＭＳ Ｐゴシック</vt:lpstr>
      <vt:lpstr>Wingdings 2</vt:lpstr>
      <vt:lpstr>Arial</vt:lpstr>
      <vt:lpstr>Habitat</vt:lpstr>
      <vt:lpstr>Development and Deployment</vt:lpstr>
      <vt:lpstr>Developing and Deploying</vt:lpstr>
      <vt:lpstr>Site Maintenance</vt:lpstr>
      <vt:lpstr>Development Strategies</vt:lpstr>
      <vt:lpstr>Deployment</vt:lpstr>
      <vt:lpstr>Deploying to Dreamhost </vt:lpstr>
      <vt:lpstr>Revision Control:  the problem…</vt:lpstr>
      <vt:lpstr>Revision Control</vt:lpstr>
      <vt:lpstr>Revision Control Systems</vt:lpstr>
      <vt:lpstr>Drupal and CVS</vt:lpstr>
      <vt:lpstr>Git</vt:lpstr>
      <vt:lpstr>Git Commands</vt:lpstr>
      <vt:lpstr>Sharing your Code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Administration</dc:title>
  <dc:creator>Harry Plantinga</dc:creator>
  <cp:lastModifiedBy>Harry Plantinga</cp:lastModifiedBy>
  <cp:revision>89</cp:revision>
  <cp:lastPrinted>2010-11-18T15:18:56Z</cp:lastPrinted>
  <dcterms:created xsi:type="dcterms:W3CDTF">2010-11-19T13:39:41Z</dcterms:created>
  <dcterms:modified xsi:type="dcterms:W3CDTF">2017-11-29T14:08:34Z</dcterms:modified>
</cp:coreProperties>
</file>