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E5560-A00E-384C-9FD4-C2C400B0B423}" type="datetimeFigureOut">
              <a:rPr lang="en-US" smtClean="0"/>
              <a:t>1/9/14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30CC9-60FF-144F-82A2-540F076FF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5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bolded text is read in unison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30CC9-60FF-144F-82A2-540F076FFA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06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AE71-5058-AF44-8BB5-D5E91A2AA26C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549AC-C5D9-D741-851B-9D92A8260D6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AE71-5058-AF44-8BB5-D5E91A2AA26C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549AC-C5D9-D741-851B-9D92A8260D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AE71-5058-AF44-8BB5-D5E91A2AA26C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549AC-C5D9-D741-851B-9D92A8260D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AE71-5058-AF44-8BB5-D5E91A2AA26C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549AC-C5D9-D741-851B-9D92A8260D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AE71-5058-AF44-8BB5-D5E91A2AA26C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549AC-C5D9-D741-851B-9D92A8260D6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AE71-5058-AF44-8BB5-D5E91A2AA26C}" type="datetimeFigureOut">
              <a:rPr lang="en-US" smtClean="0"/>
              <a:t>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549AC-C5D9-D741-851B-9D92A8260D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AE71-5058-AF44-8BB5-D5E91A2AA26C}" type="datetimeFigureOut">
              <a:rPr lang="en-US" smtClean="0"/>
              <a:t>1/9/14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549AC-C5D9-D741-851B-9D92A8260D6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AE71-5058-AF44-8BB5-D5E91A2AA26C}" type="datetimeFigureOut">
              <a:rPr lang="en-US" smtClean="0"/>
              <a:t>1/9/14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549AC-C5D9-D741-851B-9D92A8260D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AE71-5058-AF44-8BB5-D5E91A2AA26C}" type="datetimeFigureOut">
              <a:rPr lang="en-US" smtClean="0"/>
              <a:t>1/9/14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549AC-C5D9-D741-851B-9D92A8260D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AE71-5058-AF44-8BB5-D5E91A2AA26C}" type="datetimeFigureOut">
              <a:rPr lang="en-US" smtClean="0"/>
              <a:t>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549AC-C5D9-D741-851B-9D92A8260D6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AE71-5058-AF44-8BB5-D5E91A2AA26C}" type="datetimeFigureOut">
              <a:rPr lang="en-US" smtClean="0"/>
              <a:t>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549AC-C5D9-D741-851B-9D92A8260D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D59AE71-5058-AF44-8BB5-D5E91A2AA26C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AD549AC-C5D9-D741-851B-9D92A8260D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Opening Liturgy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daily opening of our time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7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24429"/>
            <a:ext cx="8686800" cy="55335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700" dirty="0"/>
              <a:t>The Lord be with you.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i="1" dirty="0" smtClean="0"/>
              <a:t>And </a:t>
            </a:r>
            <a:r>
              <a:rPr lang="en-US" b="1" i="1" dirty="0"/>
              <a:t>also with you!</a:t>
            </a:r>
            <a:endParaRPr lang="en-US" dirty="0"/>
          </a:p>
          <a:p>
            <a:pPr marL="0" indent="0">
              <a:buNone/>
            </a:pPr>
            <a:r>
              <a:rPr lang="en-US" sz="1700" dirty="0"/>
              <a:t>In fellowship with the communion of saints,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w</a:t>
            </a:r>
            <a:r>
              <a:rPr lang="en-US" b="1" i="1" dirty="0" smtClean="0"/>
              <a:t>e </a:t>
            </a:r>
            <a:r>
              <a:rPr lang="en-US" b="1" i="1" dirty="0"/>
              <a:t>are the church, the body of Christ.</a:t>
            </a:r>
            <a:endParaRPr lang="en-US" dirty="0"/>
          </a:p>
          <a:p>
            <a:pPr marL="0" indent="0">
              <a:buNone/>
            </a:pPr>
            <a:r>
              <a:rPr lang="en-US" sz="1700" dirty="0"/>
              <a:t>Let us pray:</a:t>
            </a:r>
            <a:r>
              <a:rPr lang="en-US" dirty="0"/>
              <a:t> </a:t>
            </a:r>
            <a:r>
              <a:rPr lang="en-US" sz="1300" dirty="0"/>
              <a:t>(from St. Thomas Aquinas)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i="1" dirty="0" smtClean="0"/>
              <a:t>Grant </a:t>
            </a:r>
            <a:r>
              <a:rPr lang="en-US" b="1" i="1" dirty="0"/>
              <a:t>us, we beseech thee, O merciful God,</a:t>
            </a:r>
            <a:endParaRPr lang="en-US" dirty="0"/>
          </a:p>
          <a:p>
            <a:pPr marL="0" indent="0">
              <a:buNone/>
            </a:pPr>
            <a:r>
              <a:rPr lang="en-US" b="1" i="1" dirty="0"/>
              <a:t>	</a:t>
            </a:r>
            <a:r>
              <a:rPr lang="en-US" b="1" i="1" dirty="0" smtClean="0"/>
              <a:t>prudently </a:t>
            </a:r>
            <a:r>
              <a:rPr lang="en-US" b="1" i="1" dirty="0"/>
              <a:t>to study, </a:t>
            </a:r>
            <a:endParaRPr lang="en-US" b="1" i="1" dirty="0" smtClean="0"/>
          </a:p>
          <a:p>
            <a:pPr marL="0" indent="0">
              <a:buNone/>
            </a:pPr>
            <a:r>
              <a:rPr lang="en-US" b="1" i="1" dirty="0"/>
              <a:t>	</a:t>
            </a:r>
            <a:r>
              <a:rPr lang="en-US" b="1" i="1" dirty="0" smtClean="0"/>
              <a:t>rightly </a:t>
            </a:r>
            <a:r>
              <a:rPr lang="en-US" b="1" i="1" dirty="0"/>
              <a:t>to understand, </a:t>
            </a:r>
            <a:endParaRPr lang="en-US" b="1" i="1" dirty="0" smtClean="0"/>
          </a:p>
          <a:p>
            <a:pPr marL="0" indent="0">
              <a:buNone/>
            </a:pPr>
            <a:r>
              <a:rPr lang="en-US" b="1" i="1" dirty="0"/>
              <a:t>	</a:t>
            </a:r>
            <a:r>
              <a:rPr lang="en-US" b="1" i="1" dirty="0" smtClean="0"/>
              <a:t>and </a:t>
            </a:r>
            <a:r>
              <a:rPr lang="en-US" b="1" i="1" dirty="0"/>
              <a:t>perfectly to fulfill</a:t>
            </a:r>
            <a:endParaRPr lang="en-US" dirty="0"/>
          </a:p>
          <a:p>
            <a:pPr marL="0" indent="0">
              <a:buNone/>
            </a:pPr>
            <a:r>
              <a:rPr lang="en-US" b="1" i="1" dirty="0"/>
              <a:t>		</a:t>
            </a:r>
            <a:r>
              <a:rPr lang="en-US" b="1" i="1" dirty="0" smtClean="0"/>
              <a:t>that </a:t>
            </a:r>
            <a:r>
              <a:rPr lang="en-US" b="1" i="1" dirty="0"/>
              <a:t>which is pleasing to thee,</a:t>
            </a:r>
            <a:endParaRPr lang="en-US" dirty="0"/>
          </a:p>
          <a:p>
            <a:pPr marL="0" indent="0">
              <a:buNone/>
            </a:pPr>
            <a:r>
              <a:rPr lang="en-US" b="1" i="1" dirty="0"/>
              <a:t>		</a:t>
            </a:r>
            <a:r>
              <a:rPr lang="en-US" b="1" i="1" dirty="0" smtClean="0"/>
              <a:t>to </a:t>
            </a:r>
            <a:r>
              <a:rPr lang="en-US" b="1" i="1" dirty="0"/>
              <a:t>the glory of thy name.</a:t>
            </a:r>
            <a:endParaRPr lang="en-US" dirty="0"/>
          </a:p>
          <a:p>
            <a:pPr marL="0" indent="0">
              <a:buNone/>
            </a:pPr>
            <a:r>
              <a:rPr lang="en-US" b="1" i="1" dirty="0"/>
              <a:t>			</a:t>
            </a:r>
            <a:r>
              <a:rPr lang="en-US" b="1" i="1" dirty="0" smtClean="0"/>
              <a:t>Amen</a:t>
            </a:r>
            <a:r>
              <a:rPr lang="en-US" b="1" i="1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[Silence … concluding in unison</a:t>
            </a:r>
            <a:r>
              <a:rPr lang="en-US" dirty="0" smtClean="0"/>
              <a:t>:]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In the name of the Father, the Son, and Holy Spirit, Amen</a:t>
            </a:r>
            <a:r>
              <a:rPr lang="en-US" b="1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155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Shema</a:t>
            </a:r>
            <a:r>
              <a:rPr lang="en-US" dirty="0" smtClean="0"/>
              <a:t> </a:t>
            </a:r>
            <a:r>
              <a:rPr lang="en-US" sz="2400" dirty="0" smtClean="0"/>
              <a:t>(Deut. 6:4-9)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8857"/>
            <a:ext cx="8469086" cy="54791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Hear, O Israel: The </a:t>
            </a:r>
            <a:r>
              <a:rPr lang="en-US" b="1" cap="small" dirty="0"/>
              <a:t>Lord</a:t>
            </a:r>
            <a:r>
              <a:rPr lang="en-US" b="1" dirty="0"/>
              <a:t> is our God, the </a:t>
            </a:r>
            <a:r>
              <a:rPr lang="en-US" b="1" cap="small" dirty="0"/>
              <a:t>Lord</a:t>
            </a:r>
            <a:r>
              <a:rPr lang="en-US" b="1" dirty="0"/>
              <a:t> alone</a:t>
            </a:r>
            <a:r>
              <a:rPr lang="en-US" b="1" dirty="0" smtClean="0"/>
              <a:t>.</a:t>
            </a:r>
            <a:r>
              <a:rPr lang="en-US" b="1" baseline="30000" dirty="0"/>
              <a:t> </a:t>
            </a:r>
            <a:endParaRPr lang="en-US" b="1" baseline="30000" dirty="0" smtClean="0"/>
          </a:p>
          <a:p>
            <a:pPr marL="0" indent="0">
              <a:buNone/>
            </a:pPr>
            <a:endParaRPr lang="en-US" b="1" baseline="30000" dirty="0" smtClean="0"/>
          </a:p>
          <a:p>
            <a:pPr marL="0" indent="0">
              <a:buNone/>
            </a:pPr>
            <a:r>
              <a:rPr lang="en-US" b="1" dirty="0" smtClean="0"/>
              <a:t>You </a:t>
            </a:r>
            <a:r>
              <a:rPr lang="en-US" b="1" dirty="0"/>
              <a:t>shall love the </a:t>
            </a:r>
            <a:r>
              <a:rPr lang="en-US" b="1" cap="small" dirty="0"/>
              <a:t>Lord</a:t>
            </a:r>
            <a:r>
              <a:rPr lang="en-US" b="1" dirty="0"/>
              <a:t> your God with all your heart, and with all your soul, and with all your might. </a:t>
            </a:r>
            <a:r>
              <a:rPr lang="en-US" b="1" baseline="30000" dirty="0"/>
              <a:t> </a:t>
            </a:r>
            <a:r>
              <a:rPr lang="en-US" b="1" dirty="0"/>
              <a:t>Keep these words that I am commanding you today in your heart. </a:t>
            </a:r>
          </a:p>
          <a:p>
            <a:pPr marL="0" indent="0">
              <a:buNone/>
            </a:pPr>
            <a:endParaRPr lang="en-US" b="1" baseline="30000" dirty="0"/>
          </a:p>
          <a:p>
            <a:pPr marL="0" indent="0">
              <a:buNone/>
            </a:pPr>
            <a:r>
              <a:rPr lang="en-US" b="1" dirty="0" smtClean="0"/>
              <a:t>Recite </a:t>
            </a:r>
            <a:r>
              <a:rPr lang="en-US" b="1" dirty="0"/>
              <a:t>them to your children and talk about them when you are at home and when you are away, when you lie down and when you rise. </a:t>
            </a:r>
            <a:endParaRPr lang="en-US" b="1" dirty="0" smtClean="0"/>
          </a:p>
          <a:p>
            <a:pPr marL="0" indent="0">
              <a:buNone/>
            </a:pPr>
            <a:endParaRPr lang="en-US" b="1" baseline="30000" dirty="0"/>
          </a:p>
          <a:p>
            <a:pPr marL="0" indent="0">
              <a:buNone/>
            </a:pPr>
            <a:r>
              <a:rPr lang="en-US" b="1" dirty="0" smtClean="0"/>
              <a:t>Bind </a:t>
            </a:r>
            <a:r>
              <a:rPr lang="en-US" b="1" dirty="0"/>
              <a:t>them as a sign on your hand, fix them as an </a:t>
            </a:r>
            <a:r>
              <a:rPr lang="en-US" b="1" dirty="0" smtClean="0"/>
              <a:t>emblem</a:t>
            </a:r>
            <a:r>
              <a:rPr lang="en-US" b="1" baseline="30000" dirty="0"/>
              <a:t> </a:t>
            </a:r>
            <a:r>
              <a:rPr lang="en-US" b="1" dirty="0" smtClean="0"/>
              <a:t>on </a:t>
            </a:r>
            <a:r>
              <a:rPr lang="en-US" b="1" dirty="0"/>
              <a:t>your forehead, </a:t>
            </a:r>
            <a:r>
              <a:rPr lang="en-US" b="1" dirty="0" smtClean="0"/>
              <a:t>and </a:t>
            </a:r>
            <a:r>
              <a:rPr lang="en-US" b="1" dirty="0"/>
              <a:t>write them on the doorposts of your house and on your gates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					[Silence…]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060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635000"/>
            <a:ext cx="9144000" cy="5842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Our father, who is in the heavens, hallowed be your name.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Your kingdom come.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Your will be done, on earth as it is in heaven.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Give us this day our daily bread.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Forgive us our failures, as we forgive the failure of others.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Lead us beyond temptation, and snatch us away from all evil.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For yours is the kingdom, the power, and the glory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     forever and ever.  AMEN</a:t>
            </a:r>
            <a:r>
              <a:rPr lang="en-US" b="1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748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480457"/>
          </a:xfrm>
        </p:spPr>
        <p:txBody>
          <a:bodyPr>
            <a:normAutofit/>
          </a:bodyPr>
          <a:lstStyle/>
          <a:p>
            <a:r>
              <a:rPr lang="en-US" dirty="0" smtClean="0"/>
              <a:t>A Reading from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u="sng" dirty="0" smtClean="0"/>
              <a:t>Our World Belong to God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8257" y="2895600"/>
            <a:ext cx="8229600" cy="294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[Silence … concluding in unison:]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In the name of the Father, </a:t>
            </a:r>
          </a:p>
          <a:p>
            <a:pPr marL="0" indent="0">
              <a:buNone/>
            </a:pPr>
            <a:r>
              <a:rPr lang="en-US" b="1" dirty="0"/>
              <a:t>		the Son </a:t>
            </a:r>
          </a:p>
          <a:p>
            <a:pPr marL="0" indent="0">
              <a:buNone/>
            </a:pPr>
            <a:r>
              <a:rPr lang="en-US" b="1" dirty="0"/>
              <a:t>		and the Holy Spirit, </a:t>
            </a:r>
          </a:p>
          <a:p>
            <a:pPr marL="0" indent="0">
              <a:buNone/>
            </a:pPr>
            <a:r>
              <a:rPr lang="en-US" b="1" dirty="0"/>
              <a:t>	Amen.</a:t>
            </a:r>
          </a:p>
        </p:txBody>
      </p:sp>
    </p:spTree>
    <p:extLst>
      <p:ext uri="{BB962C8B-B14F-4D97-AF65-F5344CB8AC3E}">
        <p14:creationId xmlns:p14="http://schemas.microsoft.com/office/powerpoint/2010/main" val="3549630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Lectio</a:t>
            </a:r>
            <a:r>
              <a:rPr lang="en-US" dirty="0" smtClean="0"/>
              <a:t> </a:t>
            </a:r>
            <a:r>
              <a:rPr lang="en-US" dirty="0" err="1" smtClean="0"/>
              <a:t>Divina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the songs of ascents (Psalms 120-134)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[Silence </a:t>
            </a:r>
            <a:r>
              <a:rPr lang="en-US" dirty="0"/>
              <a:t>… concluding in unison</a:t>
            </a:r>
            <a:r>
              <a:rPr lang="en-US" dirty="0" smtClean="0"/>
              <a:t>:]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In the name of the Father,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the </a:t>
            </a:r>
            <a:r>
              <a:rPr lang="en-US" b="1" dirty="0"/>
              <a:t>Son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and </a:t>
            </a:r>
            <a:r>
              <a:rPr lang="en-US" b="1" dirty="0"/>
              <a:t>the Holy Spirit,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Amen</a:t>
            </a:r>
            <a:r>
              <a:rPr lang="en-US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214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God of mercy, thank you for this community of learning. </a:t>
            </a: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Bless </a:t>
            </a:r>
            <a:r>
              <a:rPr lang="en-US" b="1" i="1" dirty="0"/>
              <a:t>the work we have already begun in this class, </a:t>
            </a:r>
            <a:endParaRPr lang="en-US" dirty="0"/>
          </a:p>
          <a:p>
            <a:pPr marL="0" indent="0">
              <a:buNone/>
            </a:pPr>
            <a:r>
              <a:rPr lang="en-US" b="1" i="1" dirty="0"/>
              <a:t>	make good its defects, </a:t>
            </a:r>
            <a:endParaRPr lang="en-US" dirty="0"/>
          </a:p>
          <a:p>
            <a:pPr marL="0" indent="0">
              <a:buNone/>
            </a:pPr>
            <a:r>
              <a:rPr lang="en-US" b="1" i="1" dirty="0"/>
              <a:t>	and let us finish it in a way that pleases you.</a:t>
            </a: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We </a:t>
            </a:r>
            <a:r>
              <a:rPr lang="en-US" b="1" i="1" dirty="0"/>
              <a:t>offer this prayer in the name of Jesus Christ our Lord.  	Amen.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181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17</TotalTime>
  <Words>203</Words>
  <Application>Microsoft Macintosh PowerPoint</Application>
  <PresentationFormat>On-screen Show (4:3)</PresentationFormat>
  <Paragraphs>59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Opening Liturgy</vt:lpstr>
      <vt:lpstr>Opening</vt:lpstr>
      <vt:lpstr>Shema (Deut. 6:4-9)</vt:lpstr>
      <vt:lpstr>PowerPoint Presentation</vt:lpstr>
      <vt:lpstr>A Reading from    Our World Belong to God</vt:lpstr>
      <vt:lpstr>Lectio Divina</vt:lpstr>
      <vt:lpstr>Closing Prayer</vt:lpstr>
    </vt:vector>
  </TitlesOfParts>
  <Company>Calvin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Liturgy</dc:title>
  <dc:creator>Serita Nelesen</dc:creator>
  <cp:lastModifiedBy>Serita Nelesen</cp:lastModifiedBy>
  <cp:revision>3</cp:revision>
  <dcterms:created xsi:type="dcterms:W3CDTF">2014-01-08T20:05:21Z</dcterms:created>
  <dcterms:modified xsi:type="dcterms:W3CDTF">2014-01-09T21:40:01Z</dcterms:modified>
</cp:coreProperties>
</file>