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47BFC-F94E-4D24-AA27-F03AC05547DB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17223-92B7-4BD2-ADC9-D3CCF03D3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44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6A102-715F-41E9-BB00-DCDDD74DEAB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486400" cy="4114800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partial church database from lab exercise </a:t>
            </a:r>
            <a:r>
              <a:rPr lang="en-US" baseline="0" smtClean="0"/>
              <a:t>3.1.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9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8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2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4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24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1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42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3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33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61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8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72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570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87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7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5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5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3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8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474BE-3C8A-428C-8DCD-79E4E7B96DB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FA590-56A5-4883-AA75-086EB4954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17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76400" y="552587"/>
            <a:ext cx="8661400" cy="3477373"/>
            <a:chOff x="152400" y="552586"/>
            <a:chExt cx="8661400" cy="3477373"/>
          </a:xfrm>
        </p:grpSpPr>
        <p:sp>
          <p:nvSpPr>
            <p:cNvPr id="46084" name="AutoShape 4"/>
            <p:cNvSpPr>
              <a:spLocks noChangeArrowheads="1"/>
            </p:cNvSpPr>
            <p:nvPr/>
          </p:nvSpPr>
          <p:spPr bwMode="auto">
            <a:xfrm>
              <a:off x="1630680" y="2294463"/>
              <a:ext cx="1447800" cy="60960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prstClr val="black"/>
                  </a:solidFill>
                  <a:latin typeface="Arial" charset="0"/>
                </a:rPr>
                <a:t>Person</a:t>
              </a:r>
            </a:p>
          </p:txBody>
        </p:sp>
        <p:sp>
          <p:nvSpPr>
            <p:cNvPr id="46085" name="AutoShape 5"/>
            <p:cNvSpPr>
              <a:spLocks noChangeArrowheads="1"/>
            </p:cNvSpPr>
            <p:nvPr/>
          </p:nvSpPr>
          <p:spPr bwMode="auto">
            <a:xfrm>
              <a:off x="5715000" y="2294463"/>
              <a:ext cx="1447800" cy="60960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prstClr val="black"/>
                  </a:solidFill>
                  <a:latin typeface="Arial" charset="0"/>
                </a:rPr>
                <a:t>HouseHold</a:t>
              </a:r>
            </a:p>
          </p:txBody>
        </p:sp>
        <p:sp>
          <p:nvSpPr>
            <p:cNvPr id="46086" name="AutoShape 6"/>
            <p:cNvSpPr>
              <a:spLocks noChangeArrowheads="1"/>
            </p:cNvSpPr>
            <p:nvPr/>
          </p:nvSpPr>
          <p:spPr bwMode="auto">
            <a:xfrm>
              <a:off x="3750534" y="2177623"/>
              <a:ext cx="1295400" cy="838200"/>
            </a:xfrm>
            <a:prstGeom prst="flowChartDecision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Person-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Household</a:t>
              </a:r>
            </a:p>
          </p:txBody>
        </p:sp>
        <p:cxnSp>
          <p:nvCxnSpPr>
            <p:cNvPr id="46087" name="AutoShape 7"/>
            <p:cNvCxnSpPr>
              <a:cxnSpLocks noChangeShapeType="1"/>
              <a:stCxn id="46084" idx="3"/>
              <a:endCxn id="46086" idx="1"/>
            </p:cNvCxnSpPr>
            <p:nvPr/>
          </p:nvCxnSpPr>
          <p:spPr bwMode="auto">
            <a:xfrm flipV="1">
              <a:off x="3078480" y="2596723"/>
              <a:ext cx="672054" cy="2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152400" y="195410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prstClr val="black"/>
                  </a:solidFill>
                  <a:latin typeface="Arial" charset="0"/>
                </a:rPr>
                <a:t>title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152400" y="241130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prstClr val="black"/>
                  </a:solidFill>
                  <a:latin typeface="Arial" charset="0"/>
                </a:rPr>
                <a:t>firstName</a:t>
              </a:r>
              <a:endParaRPr lang="en-US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152400" y="286850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 err="1">
                  <a:solidFill>
                    <a:prstClr val="black"/>
                  </a:solidFill>
                  <a:latin typeface="Arial" charset="0"/>
                </a:rPr>
                <a:t>lastName</a:t>
              </a:r>
              <a:endParaRPr lang="en-US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152400" y="332570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prstClr val="black"/>
                  </a:solidFill>
                  <a:latin typeface="Arial" charset="0"/>
                </a:rPr>
                <a:t>status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46093" name="AutoShape 13"/>
            <p:cNvCxnSpPr>
              <a:cxnSpLocks noChangeShapeType="1"/>
              <a:stCxn id="46089" idx="6"/>
              <a:endCxn id="46084" idx="1"/>
            </p:cNvCxnSpPr>
            <p:nvPr/>
          </p:nvCxnSpPr>
          <p:spPr bwMode="auto">
            <a:xfrm>
              <a:off x="1295400" y="2144603"/>
              <a:ext cx="335280" cy="4546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094" name="AutoShape 14"/>
            <p:cNvCxnSpPr>
              <a:cxnSpLocks noChangeShapeType="1"/>
              <a:stCxn id="46090" idx="6"/>
              <a:endCxn id="46084" idx="1"/>
            </p:cNvCxnSpPr>
            <p:nvPr/>
          </p:nvCxnSpPr>
          <p:spPr bwMode="auto">
            <a:xfrm flipV="1">
              <a:off x="1295400" y="2599263"/>
              <a:ext cx="335280" cy="2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095" name="AutoShape 15"/>
            <p:cNvCxnSpPr>
              <a:cxnSpLocks noChangeShapeType="1"/>
              <a:stCxn id="46091" idx="6"/>
              <a:endCxn id="46084" idx="1"/>
            </p:cNvCxnSpPr>
            <p:nvPr/>
          </p:nvCxnSpPr>
          <p:spPr bwMode="auto">
            <a:xfrm flipV="1">
              <a:off x="1295400" y="2599263"/>
              <a:ext cx="335280" cy="4597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096" name="AutoShape 16"/>
            <p:cNvCxnSpPr>
              <a:cxnSpLocks noChangeShapeType="1"/>
              <a:stCxn id="46092" idx="6"/>
              <a:endCxn id="46084" idx="1"/>
            </p:cNvCxnSpPr>
            <p:nvPr/>
          </p:nvCxnSpPr>
          <p:spPr bwMode="auto">
            <a:xfrm flipV="1">
              <a:off x="1295400" y="2599263"/>
              <a:ext cx="335280" cy="9169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7670800" y="179916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prstClr val="black"/>
                  </a:solidFill>
                  <a:latin typeface="Arial" charset="0"/>
                </a:rPr>
                <a:t>street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7670800" y="225636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prstClr val="black"/>
                  </a:solidFill>
                  <a:latin typeface="Arial" charset="0"/>
                </a:rPr>
                <a:t>city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7670800" y="271356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prstClr val="black"/>
                  </a:solidFill>
                  <a:latin typeface="Arial" charset="0"/>
                </a:rPr>
                <a:t>state</a:t>
              </a:r>
              <a:endParaRPr lang="en-US" sz="16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7670800" y="317076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prstClr val="black"/>
                  </a:solidFill>
                  <a:latin typeface="Arial" charset="0"/>
                </a:rPr>
                <a:t>zip</a:t>
              </a:r>
              <a:endParaRPr lang="en-US" sz="1600" dirty="0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46101" name="AutoShape 21"/>
            <p:cNvCxnSpPr>
              <a:cxnSpLocks noChangeShapeType="1"/>
              <a:stCxn id="46097" idx="2"/>
              <a:endCxn id="46085" idx="3"/>
            </p:cNvCxnSpPr>
            <p:nvPr/>
          </p:nvCxnSpPr>
          <p:spPr bwMode="auto">
            <a:xfrm flipH="1">
              <a:off x="7162800" y="1989663"/>
              <a:ext cx="5080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102" name="AutoShape 22"/>
            <p:cNvCxnSpPr>
              <a:cxnSpLocks noChangeShapeType="1"/>
              <a:stCxn id="46085" idx="3"/>
              <a:endCxn id="46098" idx="2"/>
            </p:cNvCxnSpPr>
            <p:nvPr/>
          </p:nvCxnSpPr>
          <p:spPr bwMode="auto">
            <a:xfrm flipV="1">
              <a:off x="7162800" y="2446863"/>
              <a:ext cx="50800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103" name="AutoShape 23"/>
            <p:cNvCxnSpPr>
              <a:cxnSpLocks noChangeShapeType="1"/>
              <a:stCxn id="46099" idx="2"/>
              <a:endCxn id="46085" idx="3"/>
            </p:cNvCxnSpPr>
            <p:nvPr/>
          </p:nvCxnSpPr>
          <p:spPr bwMode="auto">
            <a:xfrm flipH="1" flipV="1">
              <a:off x="7162800" y="2599263"/>
              <a:ext cx="50800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104" name="AutoShape 24"/>
            <p:cNvCxnSpPr>
              <a:cxnSpLocks noChangeShapeType="1"/>
              <a:stCxn id="46100" idx="2"/>
              <a:endCxn id="46085" idx="3"/>
            </p:cNvCxnSpPr>
            <p:nvPr/>
          </p:nvCxnSpPr>
          <p:spPr bwMode="auto">
            <a:xfrm flipH="1" flipV="1">
              <a:off x="7162800" y="2599263"/>
              <a:ext cx="508000" cy="762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192" name="Oval 112"/>
            <p:cNvSpPr>
              <a:spLocks noChangeArrowheads="1"/>
            </p:cNvSpPr>
            <p:nvPr/>
          </p:nvSpPr>
          <p:spPr bwMode="auto">
            <a:xfrm>
              <a:off x="152400" y="149182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u="sng">
                  <a:solidFill>
                    <a:prstClr val="black"/>
                  </a:solidFill>
                  <a:latin typeface="Arial" charset="0"/>
                </a:rPr>
                <a:t>ID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46193" name="AutoShape 113"/>
            <p:cNvCxnSpPr>
              <a:cxnSpLocks noChangeShapeType="1"/>
              <a:stCxn id="46192" idx="6"/>
              <a:endCxn id="46084" idx="1"/>
            </p:cNvCxnSpPr>
            <p:nvPr/>
          </p:nvCxnSpPr>
          <p:spPr bwMode="auto">
            <a:xfrm>
              <a:off x="1295400" y="1682323"/>
              <a:ext cx="335280" cy="9169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194" name="Oval 114"/>
            <p:cNvSpPr>
              <a:spLocks noChangeArrowheads="1"/>
            </p:cNvSpPr>
            <p:nvPr/>
          </p:nvSpPr>
          <p:spPr bwMode="auto">
            <a:xfrm>
              <a:off x="7670800" y="1303863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u="sng">
                  <a:solidFill>
                    <a:prstClr val="black"/>
                  </a:solidFill>
                  <a:latin typeface="Arial" charset="0"/>
                </a:rPr>
                <a:t>ID</a:t>
              </a: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46195" name="AutoShape 115"/>
            <p:cNvCxnSpPr>
              <a:cxnSpLocks noChangeShapeType="1"/>
              <a:stCxn id="46194" idx="2"/>
              <a:endCxn id="46085" idx="3"/>
            </p:cNvCxnSpPr>
            <p:nvPr/>
          </p:nvCxnSpPr>
          <p:spPr bwMode="auto">
            <a:xfrm flipH="1">
              <a:off x="7162800" y="1494363"/>
              <a:ext cx="508000" cy="1104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220" name="AutoShape 140"/>
            <p:cNvSpPr>
              <a:spLocks noChangeArrowheads="1"/>
            </p:cNvSpPr>
            <p:nvPr/>
          </p:nvSpPr>
          <p:spPr bwMode="auto">
            <a:xfrm>
              <a:off x="1706880" y="552586"/>
              <a:ext cx="1295400" cy="838200"/>
            </a:xfrm>
            <a:prstGeom prst="flowChartDecision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Mentorship</a:t>
              </a:r>
            </a:p>
          </p:txBody>
        </p:sp>
        <p:cxnSp>
          <p:nvCxnSpPr>
            <p:cNvPr id="46221" name="AutoShape 141"/>
            <p:cNvCxnSpPr>
              <a:cxnSpLocks noChangeShapeType="1"/>
              <a:stCxn id="46220" idx="3"/>
              <a:endCxn id="46084" idx="0"/>
            </p:cNvCxnSpPr>
            <p:nvPr/>
          </p:nvCxnSpPr>
          <p:spPr bwMode="auto">
            <a:xfrm flipH="1">
              <a:off x="2354580" y="971686"/>
              <a:ext cx="647700" cy="1322777"/>
            </a:xfrm>
            <a:prstGeom prst="curvedConnector4">
              <a:avLst>
                <a:gd name="adj1" fmla="val -35294"/>
                <a:gd name="adj2" fmla="val 6584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222" name="AutoShape 142"/>
            <p:cNvCxnSpPr>
              <a:cxnSpLocks noChangeShapeType="1"/>
              <a:stCxn id="46084" idx="0"/>
              <a:endCxn id="46220" idx="1"/>
            </p:cNvCxnSpPr>
            <p:nvPr/>
          </p:nvCxnSpPr>
          <p:spPr bwMode="auto">
            <a:xfrm rot="16200000" flipV="1">
              <a:off x="1369342" y="1309225"/>
              <a:ext cx="1322777" cy="647700"/>
            </a:xfrm>
            <a:prstGeom prst="curvedConnector4">
              <a:avLst>
                <a:gd name="adj1" fmla="val 34158"/>
                <a:gd name="adj2" fmla="val 14705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6223" name="Text Box 143"/>
            <p:cNvSpPr txBox="1">
              <a:spLocks noChangeArrowheads="1"/>
            </p:cNvSpPr>
            <p:nvPr/>
          </p:nvSpPr>
          <p:spPr bwMode="auto">
            <a:xfrm>
              <a:off x="1380631" y="1385424"/>
              <a:ext cx="7409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>
                  <a:solidFill>
                    <a:prstClr val="black"/>
                  </a:solidFill>
                  <a:latin typeface="Arial" charset="0"/>
                </a:rPr>
                <a:t>mentor</a:t>
              </a:r>
              <a:endParaRPr lang="en-US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224" name="Text Box 144"/>
            <p:cNvSpPr txBox="1">
              <a:spLocks noChangeArrowheads="1"/>
            </p:cNvSpPr>
            <p:nvPr/>
          </p:nvSpPr>
          <p:spPr bwMode="auto">
            <a:xfrm>
              <a:off x="2521712" y="1385424"/>
              <a:ext cx="78098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>
                  <a:solidFill>
                    <a:prstClr val="black"/>
                  </a:solidFill>
                  <a:latin typeface="Arial" charset="0"/>
                </a:rPr>
                <a:t>mentee</a:t>
              </a:r>
              <a:endParaRPr lang="en-US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6225" name="Text Box 145"/>
            <p:cNvSpPr txBox="1">
              <a:spLocks noChangeArrowheads="1"/>
            </p:cNvSpPr>
            <p:nvPr/>
          </p:nvSpPr>
          <p:spPr bwMode="auto">
            <a:xfrm>
              <a:off x="3038240" y="2305674"/>
              <a:ext cx="5229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{1,*}</a:t>
              </a:r>
              <a:endParaRPr lang="en-US" sz="14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6" name="Text Box 149"/>
            <p:cNvSpPr txBox="1">
              <a:spLocks noChangeArrowheads="1"/>
            </p:cNvSpPr>
            <p:nvPr/>
          </p:nvSpPr>
          <p:spPr bwMode="auto">
            <a:xfrm>
              <a:off x="2588542" y="1822235"/>
              <a:ext cx="5229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{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0,*}</a:t>
              </a:r>
              <a:endParaRPr lang="en-US" sz="14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7" name="Text Box 149"/>
            <p:cNvSpPr txBox="1">
              <a:spLocks noChangeArrowheads="1"/>
            </p:cNvSpPr>
            <p:nvPr/>
          </p:nvSpPr>
          <p:spPr bwMode="auto">
            <a:xfrm>
              <a:off x="1573671" y="1822235"/>
              <a:ext cx="5517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{0,1}</a:t>
              </a:r>
              <a:endParaRPr lang="en-US" sz="1400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8" name="Text Box 145"/>
            <p:cNvSpPr txBox="1">
              <a:spLocks noChangeArrowheads="1"/>
            </p:cNvSpPr>
            <p:nvPr/>
          </p:nvSpPr>
          <p:spPr bwMode="auto">
            <a:xfrm>
              <a:off x="5467574" y="2319866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1</a:t>
              </a:r>
              <a:endParaRPr lang="en-US" sz="1400" dirty="0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103" name="AutoShape 7"/>
            <p:cNvCxnSpPr>
              <a:cxnSpLocks noChangeShapeType="1"/>
              <a:stCxn id="46086" idx="3"/>
              <a:endCxn id="46085" idx="1"/>
            </p:cNvCxnSpPr>
            <p:nvPr/>
          </p:nvCxnSpPr>
          <p:spPr bwMode="auto">
            <a:xfrm>
              <a:off x="5045934" y="2596723"/>
              <a:ext cx="669066" cy="2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" name="Oval 9"/>
            <p:cNvSpPr>
              <a:spLocks noChangeArrowheads="1"/>
            </p:cNvSpPr>
            <p:nvPr/>
          </p:nvSpPr>
          <p:spPr bwMode="auto">
            <a:xfrm>
              <a:off x="4424461" y="1676400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prstClr val="black"/>
                  </a:solidFill>
                  <a:latin typeface="Arial" charset="0"/>
                </a:rPr>
                <a:t>role</a:t>
              </a:r>
              <a:endParaRPr lang="en-US" dirty="0">
                <a:solidFill>
                  <a:prstClr val="black"/>
                </a:solidFill>
                <a:latin typeface="Arial" charset="0"/>
              </a:endParaRPr>
            </a:p>
          </p:txBody>
        </p:sp>
        <p:cxnSp>
          <p:nvCxnSpPr>
            <p:cNvPr id="38" name="AutoShape 13"/>
            <p:cNvCxnSpPr>
              <a:cxnSpLocks noChangeShapeType="1"/>
              <a:stCxn id="37" idx="3"/>
            </p:cNvCxnSpPr>
            <p:nvPr/>
          </p:nvCxnSpPr>
          <p:spPr bwMode="auto">
            <a:xfrm flipH="1">
              <a:off x="4398234" y="2001604"/>
              <a:ext cx="193615" cy="1760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1" name="Oval 20"/>
            <p:cNvSpPr>
              <a:spLocks noChangeArrowheads="1"/>
            </p:cNvSpPr>
            <p:nvPr/>
          </p:nvSpPr>
          <p:spPr bwMode="auto">
            <a:xfrm>
              <a:off x="7670800" y="3648959"/>
              <a:ext cx="1143000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prstClr val="black"/>
                  </a:solidFill>
                  <a:latin typeface="Arial" charset="0"/>
                </a:rPr>
                <a:t>phone</a:t>
              </a:r>
            </a:p>
          </p:txBody>
        </p:sp>
        <p:cxnSp>
          <p:nvCxnSpPr>
            <p:cNvPr id="42" name="AutoShape 24"/>
            <p:cNvCxnSpPr>
              <a:cxnSpLocks noChangeShapeType="1"/>
              <a:stCxn id="41" idx="2"/>
              <a:endCxn id="46085" idx="3"/>
            </p:cNvCxnSpPr>
            <p:nvPr/>
          </p:nvCxnSpPr>
          <p:spPr bwMode="auto">
            <a:xfrm flipH="1" flipV="1">
              <a:off x="7162800" y="2599263"/>
              <a:ext cx="508000" cy="12401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7726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</vt:vector>
  </TitlesOfParts>
  <Company>Calvin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Vander Linden</dc:creator>
  <cp:lastModifiedBy>Keith Vander Linden</cp:lastModifiedBy>
  <cp:revision>1</cp:revision>
  <dcterms:created xsi:type="dcterms:W3CDTF">2017-02-08T20:00:47Z</dcterms:created>
  <dcterms:modified xsi:type="dcterms:W3CDTF">2017-02-08T20:01:18Z</dcterms:modified>
</cp:coreProperties>
</file>