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7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0C236-A2E5-8645-A416-32B434838A1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371498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0C236-A2E5-8645-A416-32B434838A1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830363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0C236-A2E5-8645-A416-32B434838A1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369175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0C236-A2E5-8645-A416-32B434838A1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90582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0C236-A2E5-8645-A416-32B434838A1E}" type="datetimeFigureOut">
              <a:rPr lang="en-US" smtClean="0"/>
              <a:t>2/9/14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116398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0C236-A2E5-8645-A416-32B434838A1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125645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0C236-A2E5-8645-A416-32B434838A1E}" type="datetimeFigureOut">
              <a:rPr lang="en-US" smtClean="0"/>
              <a:t>2/9/14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154996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0C236-A2E5-8645-A416-32B434838A1E}" type="datetimeFigureOut">
              <a:rPr lang="en-US" smtClean="0"/>
              <a:t>2/9/14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68407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0C236-A2E5-8645-A416-32B434838A1E}" type="datetimeFigureOut">
              <a:rPr lang="en-US" smtClean="0"/>
              <a:t>2/9/14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1838500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0C236-A2E5-8645-A416-32B434838A1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103153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0C236-A2E5-8645-A416-32B434838A1E}" type="datetimeFigureOut">
              <a:rPr lang="en-US" smtClean="0"/>
              <a:t>2/9/14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FF38B1-A2B3-8C4F-AE8C-CFD3FAF4C60A}" type="slidenum">
              <a:rPr lang="en-US" smtClean="0"/>
              <a:t>‹#›</a:t>
            </a:fld>
            <a:endParaRPr lang="en-US"/>
          </a:p>
        </p:txBody>
      </p:sp>
    </p:spTree>
    <p:extLst>
      <p:ext uri="{BB962C8B-B14F-4D97-AF65-F5344CB8AC3E}">
        <p14:creationId xmlns:p14="http://schemas.microsoft.com/office/powerpoint/2010/main" val="14988939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0C236-A2E5-8645-A416-32B434838A1E}" type="datetimeFigureOut">
              <a:rPr lang="en-US" smtClean="0"/>
              <a:t>2/9/14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F38B1-A2B3-8C4F-AE8C-CFD3FAF4C60A}" type="slidenum">
              <a:rPr lang="en-US" smtClean="0"/>
              <a:t>‹#›</a:t>
            </a:fld>
            <a:endParaRPr lang="en-US"/>
          </a:p>
        </p:txBody>
      </p:sp>
    </p:spTree>
    <p:extLst>
      <p:ext uri="{BB962C8B-B14F-4D97-AF65-F5344CB8AC3E}">
        <p14:creationId xmlns:p14="http://schemas.microsoft.com/office/powerpoint/2010/main" val="382940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Exercises for Chapter 7, 13</a:t>
            </a:r>
            <a:endParaRPr lang="en-US" dirty="0"/>
          </a:p>
        </p:txBody>
      </p:sp>
      <p:sp>
        <p:nvSpPr>
          <p:cNvPr id="3" name="Subtitle 2"/>
          <p:cNvSpPr>
            <a:spLocks noGrp="1"/>
          </p:cNvSpPr>
          <p:nvPr>
            <p:ph type="subTitle" idx="1"/>
          </p:nvPr>
        </p:nvSpPr>
        <p:spPr/>
        <p:txBody>
          <a:bodyPr/>
          <a:lstStyle/>
          <a:p>
            <a:r>
              <a:rPr lang="en-US" dirty="0" smtClean="0"/>
              <a:t>CS-332, IS-333</a:t>
            </a:r>
          </a:p>
          <a:p>
            <a:r>
              <a:rPr lang="en-US" dirty="0" smtClean="0"/>
              <a:t>Victor Norman</a:t>
            </a:r>
            <a:endParaRPr lang="en-US" dirty="0"/>
          </a:p>
        </p:txBody>
      </p:sp>
    </p:spTree>
    <p:extLst>
      <p:ext uri="{BB962C8B-B14F-4D97-AF65-F5344CB8AC3E}">
        <p14:creationId xmlns:p14="http://schemas.microsoft.com/office/powerpoint/2010/main" val="24369732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Exercise 1</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You are 1 of 2 individuals in a room, and you decide to communicate with each other. You have basic non-high-tech supplies with you: paper, pencils, </a:t>
            </a:r>
            <a:r>
              <a:rPr lang="en-US" dirty="0" err="1" smtClean="0"/>
              <a:t>pvc</a:t>
            </a:r>
            <a:r>
              <a:rPr lang="en-US" dirty="0" smtClean="0"/>
              <a:t> pipes, string, tongue depressors, flashlights, duct tape, etc...</a:t>
            </a:r>
          </a:p>
          <a:p>
            <a:pPr marL="0" indent="0">
              <a:buNone/>
            </a:pPr>
            <a:endParaRPr lang="en-US" dirty="0" smtClean="0"/>
          </a:p>
          <a:p>
            <a:pPr marL="0" indent="0">
              <a:buNone/>
            </a:pPr>
            <a:r>
              <a:rPr lang="en-US" dirty="0" smtClean="0"/>
              <a:t>What ways can you think of for how you could communicate?  List as many as you can think of.</a:t>
            </a:r>
          </a:p>
          <a:p>
            <a:pPr marL="0" indent="0">
              <a:buNone/>
            </a:pPr>
            <a:endParaRPr lang="en-US" dirty="0" smtClean="0"/>
          </a:p>
          <a:p>
            <a:pPr marL="0" indent="0">
              <a:buNone/>
            </a:pPr>
            <a:r>
              <a:rPr lang="en-US" dirty="0" smtClean="0"/>
              <a:t>Now, analyze those communication methods.  What properties does each have? (consider how they differ in functionality).  What advantages and disadvantages does each have?  How fast is each communication method?  How reliable is it?</a:t>
            </a:r>
          </a:p>
          <a:p>
            <a:pPr marL="0" indent="0">
              <a:buNone/>
            </a:pPr>
            <a:endParaRPr lang="en-US" dirty="0"/>
          </a:p>
        </p:txBody>
      </p:sp>
    </p:spTree>
    <p:extLst>
      <p:ext uri="{BB962C8B-B14F-4D97-AF65-F5344CB8AC3E}">
        <p14:creationId xmlns:p14="http://schemas.microsoft.com/office/powerpoint/2010/main" val="14323187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a:t>
            </a:r>
            <a:r>
              <a:rPr lang="en-US" dirty="0" smtClean="0"/>
              <a:t>Exercise 2</a:t>
            </a:r>
            <a:endParaRPr lang="en-US" dirty="0"/>
          </a:p>
        </p:txBody>
      </p:sp>
      <p:sp>
        <p:nvSpPr>
          <p:cNvPr id="3" name="Content Placeholder 2"/>
          <p:cNvSpPr>
            <a:spLocks noGrp="1"/>
          </p:cNvSpPr>
          <p:nvPr>
            <p:ph idx="1"/>
          </p:nvPr>
        </p:nvSpPr>
        <p:spPr/>
        <p:txBody>
          <a:bodyPr/>
          <a:lstStyle/>
          <a:p>
            <a:pPr marL="0" indent="0">
              <a:buNone/>
            </a:pPr>
            <a:r>
              <a:rPr lang="en-US" dirty="0" smtClean="0"/>
              <a:t>Suppose 3 more people join you in the room.  How does your choice of communication method change?</a:t>
            </a:r>
          </a:p>
          <a:p>
            <a:pPr marL="0" indent="0">
              <a:buNone/>
            </a:pPr>
            <a:endParaRPr lang="en-US" dirty="0" smtClean="0"/>
          </a:p>
          <a:p>
            <a:pPr marL="0" indent="0">
              <a:buNone/>
            </a:pPr>
            <a:r>
              <a:rPr lang="en-US" dirty="0" smtClean="0"/>
              <a:t>Suppose 100 more people join you in the room.  Which communication methods work now?</a:t>
            </a:r>
            <a:endParaRPr lang="en-US" dirty="0"/>
          </a:p>
        </p:txBody>
      </p:sp>
    </p:spTree>
    <p:extLst>
      <p:ext uri="{BB962C8B-B14F-4D97-AF65-F5344CB8AC3E}">
        <p14:creationId xmlns:p14="http://schemas.microsoft.com/office/powerpoint/2010/main" val="316957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a:t>
            </a:r>
            <a:r>
              <a:rPr lang="en-US" dirty="0" smtClean="0"/>
              <a:t>Exercise 3</a:t>
            </a:r>
            <a:endParaRPr lang="en-US" dirty="0"/>
          </a:p>
        </p:txBody>
      </p:sp>
      <p:sp>
        <p:nvSpPr>
          <p:cNvPr id="3" name="Content Placeholder 2"/>
          <p:cNvSpPr>
            <a:spLocks noGrp="1"/>
          </p:cNvSpPr>
          <p:nvPr>
            <p:ph idx="1"/>
          </p:nvPr>
        </p:nvSpPr>
        <p:spPr/>
        <p:txBody>
          <a:bodyPr/>
          <a:lstStyle/>
          <a:p>
            <a:pPr marL="0" indent="0">
              <a:buNone/>
            </a:pPr>
            <a:r>
              <a:rPr lang="en-US" dirty="0" smtClean="0"/>
              <a:t>Suppose you have no supplies in the room and so you must communicate by speaking.  How many can speak at once?  What affects how many can speak at once?</a:t>
            </a:r>
            <a:endParaRPr lang="en-US" dirty="0"/>
          </a:p>
        </p:txBody>
      </p:sp>
    </p:spTree>
    <p:extLst>
      <p:ext uri="{BB962C8B-B14F-4D97-AF65-F5344CB8AC3E}">
        <p14:creationId xmlns:p14="http://schemas.microsoft.com/office/powerpoint/2010/main" val="7055293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 </a:t>
            </a:r>
            <a:r>
              <a:rPr lang="en-US" dirty="0" smtClean="0"/>
              <a:t>Exercise 4</a:t>
            </a:r>
            <a:endParaRPr lang="en-US" dirty="0"/>
          </a:p>
        </p:txBody>
      </p:sp>
      <p:sp>
        <p:nvSpPr>
          <p:cNvPr id="3" name="Content Placeholder 2"/>
          <p:cNvSpPr>
            <a:spLocks noGrp="1"/>
          </p:cNvSpPr>
          <p:nvPr>
            <p:ph idx="1"/>
          </p:nvPr>
        </p:nvSpPr>
        <p:spPr/>
        <p:txBody>
          <a:bodyPr/>
          <a:lstStyle/>
          <a:p>
            <a:pPr marL="0" indent="0">
              <a:buNone/>
            </a:pPr>
            <a:r>
              <a:rPr lang="en-US" dirty="0" smtClean="0"/>
              <a:t>Suppose you decide only one person is allowed to speak at once.  Come up with rules to determine how you as a community decide who gets to speak.</a:t>
            </a:r>
            <a:endParaRPr lang="en-US" dirty="0"/>
          </a:p>
        </p:txBody>
      </p:sp>
    </p:spTree>
    <p:extLst>
      <p:ext uri="{BB962C8B-B14F-4D97-AF65-F5344CB8AC3E}">
        <p14:creationId xmlns:p14="http://schemas.microsoft.com/office/powerpoint/2010/main" val="36620719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Exercise 1</a:t>
            </a:r>
            <a:endParaRPr lang="en-US" dirty="0"/>
          </a:p>
        </p:txBody>
      </p:sp>
      <p:sp>
        <p:nvSpPr>
          <p:cNvPr id="3" name="Content Placeholder 2"/>
          <p:cNvSpPr>
            <a:spLocks noGrp="1"/>
          </p:cNvSpPr>
          <p:nvPr>
            <p:ph idx="1"/>
          </p:nvPr>
        </p:nvSpPr>
        <p:spPr/>
        <p:txBody>
          <a:bodyPr/>
          <a:lstStyle/>
          <a:p>
            <a:pPr marL="0" indent="0">
              <a:buNone/>
            </a:pPr>
            <a:r>
              <a:rPr lang="en-US" dirty="0" smtClean="0"/>
              <a:t>What if one person really one wants to talk to only one other person -- and no one else must be able to hear what is being said?  How would you implement this in a room full of people?  Can you do it with speaking?</a:t>
            </a:r>
            <a:endParaRPr lang="en-US" dirty="0"/>
          </a:p>
        </p:txBody>
      </p:sp>
    </p:spTree>
    <p:extLst>
      <p:ext uri="{BB962C8B-B14F-4D97-AF65-F5344CB8AC3E}">
        <p14:creationId xmlns:p14="http://schemas.microsoft.com/office/powerpoint/2010/main" val="31466852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Exercise 2</a:t>
            </a:r>
            <a:endParaRPr lang="en-US" dirty="0"/>
          </a:p>
        </p:txBody>
      </p:sp>
      <p:sp>
        <p:nvSpPr>
          <p:cNvPr id="3" name="Content Placeholder 2"/>
          <p:cNvSpPr>
            <a:spLocks noGrp="1"/>
          </p:cNvSpPr>
          <p:nvPr>
            <p:ph idx="1"/>
          </p:nvPr>
        </p:nvSpPr>
        <p:spPr/>
        <p:txBody>
          <a:bodyPr/>
          <a:lstStyle/>
          <a:p>
            <a:pPr marL="0" indent="0">
              <a:buNone/>
            </a:pPr>
            <a:r>
              <a:rPr lang="en-US" dirty="0" smtClean="0"/>
              <a:t>Suppose you decide that people who want to speak to each other must do so through a tube/pipe?  How does this compare to just talking out loud in the room?  What advantages or disadvantages does this have?  Is it more or less efficient?  Is it more or less scalable?  Robust?  Reliable?</a:t>
            </a:r>
          </a:p>
          <a:p>
            <a:pPr marL="0" indent="0">
              <a:buNone/>
            </a:pPr>
            <a:endParaRPr lang="en-US" dirty="0"/>
          </a:p>
        </p:txBody>
      </p:sp>
    </p:spTree>
    <p:extLst>
      <p:ext uri="{BB962C8B-B14F-4D97-AF65-F5344CB8AC3E}">
        <p14:creationId xmlns:p14="http://schemas.microsoft.com/office/powerpoint/2010/main" val="25972894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 Exercise 3</a:t>
            </a:r>
            <a:endParaRPr lang="en-US" dirty="0"/>
          </a:p>
        </p:txBody>
      </p:sp>
      <p:sp>
        <p:nvSpPr>
          <p:cNvPr id="3" name="Content Placeholder 2"/>
          <p:cNvSpPr>
            <a:spLocks noGrp="1"/>
          </p:cNvSpPr>
          <p:nvPr>
            <p:ph idx="1"/>
          </p:nvPr>
        </p:nvSpPr>
        <p:spPr/>
        <p:txBody>
          <a:bodyPr/>
          <a:lstStyle/>
          <a:p>
            <a:pPr marL="0" indent="0">
              <a:buNone/>
            </a:pPr>
            <a:r>
              <a:rPr lang="en-US" dirty="0" smtClean="0"/>
              <a:t>Suppose you have a group of people in one room communicating with each other, and a group in another room communicating, and a single tube through a hole in the wall between the rooms.  How are you going to share this tube?  Come up with some schemes on how it could be shared.  Compare the schemes.</a:t>
            </a:r>
          </a:p>
          <a:p>
            <a:pPr marL="0" indent="0">
              <a:buNone/>
            </a:pPr>
            <a:endParaRPr lang="en-US" dirty="0"/>
          </a:p>
        </p:txBody>
      </p:sp>
    </p:spTree>
    <p:extLst>
      <p:ext uri="{BB962C8B-B14F-4D97-AF65-F5344CB8AC3E}">
        <p14:creationId xmlns:p14="http://schemas.microsoft.com/office/powerpoint/2010/main" val="17202752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a:t>
            </a:r>
            <a:endParaRPr lang="en-US" dirty="0"/>
          </a:p>
        </p:txBody>
      </p:sp>
      <p:sp>
        <p:nvSpPr>
          <p:cNvPr id="3" name="Content Placeholder 2"/>
          <p:cNvSpPr>
            <a:spLocks noGrp="1"/>
          </p:cNvSpPr>
          <p:nvPr>
            <p:ph idx="1"/>
          </p:nvPr>
        </p:nvSpPr>
        <p:spPr/>
        <p:txBody>
          <a:bodyPr/>
          <a:lstStyle/>
          <a:p>
            <a:pPr marL="0" indent="0">
              <a:buNone/>
            </a:pPr>
            <a:r>
              <a:rPr lang="en-US" dirty="0" smtClean="0"/>
              <a:t>As a group, summarize what you think are the important things we learned today.</a:t>
            </a:r>
            <a:endParaRPr lang="en-US" dirty="0"/>
          </a:p>
        </p:txBody>
      </p:sp>
    </p:spTree>
    <p:extLst>
      <p:ext uri="{BB962C8B-B14F-4D97-AF65-F5344CB8AC3E}">
        <p14:creationId xmlns:p14="http://schemas.microsoft.com/office/powerpoint/2010/main" val="28005756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450</Words>
  <Application>Microsoft Macintosh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Exercises for Chapter 7, 13</vt:lpstr>
      <vt:lpstr>Chapter 7: Exercise 1</vt:lpstr>
      <vt:lpstr>Chapter 7: Exercise 2</vt:lpstr>
      <vt:lpstr>Chapter 7: Exercise 3</vt:lpstr>
      <vt:lpstr>Chapter 7: Exercise 4</vt:lpstr>
      <vt:lpstr>Chapter 13: Exercise 1</vt:lpstr>
      <vt:lpstr>Chapter 13: Exercise 2</vt:lpstr>
      <vt:lpstr>Chapter 13: Exercise 3</vt:lpstr>
      <vt:lpstr>Summarize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Exercises for Chapter 7, 13</dc:title>
  <dc:creator>Victor Norman</dc:creator>
  <cp:lastModifiedBy>Victor Norman</cp:lastModifiedBy>
  <cp:revision>7</cp:revision>
  <dcterms:created xsi:type="dcterms:W3CDTF">2014-02-10T00:52:31Z</dcterms:created>
  <dcterms:modified xsi:type="dcterms:W3CDTF">2014-02-10T01:08:28Z</dcterms:modified>
</cp:coreProperties>
</file>