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5CB4-EAD5-5A47-BF07-7B63B1628F32}" type="datetimeFigureOut">
              <a:rPr lang="en-US" smtClean="0"/>
              <a:t>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F20D-7071-3B4A-88DA-9CA1F9FD4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8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5CB4-EAD5-5A47-BF07-7B63B1628F32}" type="datetimeFigureOut">
              <a:rPr lang="en-US" smtClean="0"/>
              <a:t>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F20D-7071-3B4A-88DA-9CA1F9FD4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1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5CB4-EAD5-5A47-BF07-7B63B1628F32}" type="datetimeFigureOut">
              <a:rPr lang="en-US" smtClean="0"/>
              <a:t>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F20D-7071-3B4A-88DA-9CA1F9FD4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6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5CB4-EAD5-5A47-BF07-7B63B1628F32}" type="datetimeFigureOut">
              <a:rPr lang="en-US" smtClean="0"/>
              <a:t>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F20D-7071-3B4A-88DA-9CA1F9FD4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4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5CB4-EAD5-5A47-BF07-7B63B1628F32}" type="datetimeFigureOut">
              <a:rPr lang="en-US" smtClean="0"/>
              <a:t>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F20D-7071-3B4A-88DA-9CA1F9FD4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0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5CB4-EAD5-5A47-BF07-7B63B1628F32}" type="datetimeFigureOut">
              <a:rPr lang="en-US" smtClean="0"/>
              <a:t>8/12/14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F20D-7071-3B4A-88DA-9CA1F9FD4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5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5CB4-EAD5-5A47-BF07-7B63B1628F32}" type="datetimeFigureOut">
              <a:rPr lang="en-US" smtClean="0"/>
              <a:t>8/12/14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F20D-7071-3B4A-88DA-9CA1F9FD4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5CB4-EAD5-5A47-BF07-7B63B1628F32}" type="datetimeFigureOut">
              <a:rPr lang="en-US" smtClean="0"/>
              <a:t>8/12/14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F20D-7071-3B4A-88DA-9CA1F9FD4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7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5CB4-EAD5-5A47-BF07-7B63B1628F32}" type="datetimeFigureOut">
              <a:rPr lang="en-US" smtClean="0"/>
              <a:t>8/12/14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F20D-7071-3B4A-88DA-9CA1F9FD4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41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5CB4-EAD5-5A47-BF07-7B63B1628F32}" type="datetimeFigureOut">
              <a:rPr lang="en-US" smtClean="0"/>
              <a:t>8/12/14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F20D-7071-3B4A-88DA-9CA1F9FD4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3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5CB4-EAD5-5A47-BF07-7B63B1628F32}" type="datetimeFigureOut">
              <a:rPr lang="en-US" smtClean="0"/>
              <a:t>8/12/14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F20D-7071-3B4A-88DA-9CA1F9FD4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4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F5CB4-EAD5-5A47-BF07-7B63B1628F32}" type="datetimeFigureOut">
              <a:rPr lang="en-US" smtClean="0"/>
              <a:t>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3F20D-7071-3B4A-88DA-9CA1F9FD4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74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Simple Python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Victor Norman</a:t>
            </a:r>
          </a:p>
          <a:p>
            <a:r>
              <a:rPr lang="en-US" dirty="0" smtClean="0"/>
              <a:t>CS104</a:t>
            </a:r>
          </a:p>
          <a:p>
            <a:r>
              <a:rPr lang="en-US" dirty="0" smtClean="0"/>
              <a:t>Calvin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939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38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for Thursday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Do </a:t>
            </a:r>
            <a:r>
              <a:rPr lang="en-US" dirty="0" err="1" smtClean="0"/>
              <a:t>TuringsCraft</a:t>
            </a:r>
            <a:r>
              <a:rPr lang="en-US" dirty="0" smtClean="0"/>
              <a:t> </a:t>
            </a:r>
            <a:r>
              <a:rPr lang="en-US" dirty="0" err="1" smtClean="0"/>
              <a:t>CodeLab</a:t>
            </a:r>
            <a:r>
              <a:rPr lang="en-US" dirty="0" smtClean="0"/>
              <a:t> questions before lab on Thursday.</a:t>
            </a:r>
          </a:p>
          <a:p>
            <a:pPr lvl="1"/>
            <a:r>
              <a:rPr lang="en-US" dirty="0" smtClean="0"/>
              <a:t>These are graded and finishing before lab is crucial.</a:t>
            </a:r>
          </a:p>
          <a:p>
            <a:r>
              <a:rPr lang="en-US" dirty="0" smtClean="0"/>
              <a:t>Note for TC assignment:</a:t>
            </a:r>
          </a:p>
          <a:p>
            <a:pPr lvl="1"/>
            <a:r>
              <a:rPr lang="en-US" dirty="0" smtClean="0"/>
              <a:t>you can print out multiple items on one line this way: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"/>
                <a:cs typeface="Courier"/>
              </a:rPr>
              <a:t>x = 3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"/>
                <a:cs typeface="Courier"/>
              </a:rPr>
              <a:t>y = 4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"/>
                <a:cs typeface="Courier"/>
              </a:rPr>
              <a:t>print(x, y)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"/>
                <a:cs typeface="Courier"/>
              </a:rPr>
              <a:t>print(“Result is”, x * y)</a:t>
            </a:r>
          </a:p>
        </p:txBody>
      </p:sp>
    </p:spTree>
    <p:extLst>
      <p:ext uri="{BB962C8B-B14F-4D97-AF65-F5344CB8AC3E}">
        <p14:creationId xmlns:p14="http://schemas.microsoft.com/office/powerpoint/2010/main" val="55259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Counts toward your grade.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853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 (or “class”)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Everything</a:t>
            </a:r>
            <a:r>
              <a:rPr lang="en-US" dirty="0" smtClean="0"/>
              <a:t> has a type</a:t>
            </a:r>
          </a:p>
          <a:p>
            <a:pPr lvl="1"/>
            <a:r>
              <a:rPr lang="en-US" dirty="0" smtClean="0"/>
              <a:t>Defines legal </a:t>
            </a:r>
            <a:r>
              <a:rPr lang="en-US" i="1" dirty="0" smtClean="0"/>
              <a:t>values</a:t>
            </a:r>
            <a:r>
              <a:rPr lang="en-US" dirty="0" smtClean="0"/>
              <a:t> and the </a:t>
            </a:r>
            <a:r>
              <a:rPr lang="en-US" i="1" dirty="0" smtClean="0"/>
              <a:t>operations</a:t>
            </a:r>
            <a:r>
              <a:rPr lang="en-US" dirty="0" smtClean="0"/>
              <a:t> you can do on those values.</a:t>
            </a:r>
          </a:p>
          <a:p>
            <a:pPr lvl="1"/>
            <a:r>
              <a:rPr lang="en-US" dirty="0" smtClean="0"/>
              <a:t>integers: values = whole numbers; operations: add, multiply, etc.</a:t>
            </a:r>
          </a:p>
          <a:p>
            <a:pPr lvl="1"/>
            <a:r>
              <a:rPr lang="en-US" dirty="0" smtClean="0"/>
              <a:t>strings: series of characters; operations: upper-case it, append to it, etc.</a:t>
            </a:r>
          </a:p>
          <a:p>
            <a:r>
              <a:rPr lang="en-US" dirty="0" smtClean="0"/>
              <a:t>Python </a:t>
            </a:r>
            <a:r>
              <a:rPr lang="en-US" b="1" dirty="0" smtClean="0"/>
              <a:t>must</a:t>
            </a:r>
            <a:r>
              <a:rPr lang="en-US" dirty="0" smtClean="0"/>
              <a:t> know what type of thing it is dealing with, always.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69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Literal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must provide hints as to what type of thing you mean:</a:t>
            </a:r>
          </a:p>
          <a:p>
            <a:pPr lvl="1"/>
            <a:r>
              <a:rPr lang="en-US" dirty="0" smtClean="0"/>
              <a:t>all digits </a:t>
            </a:r>
            <a:r>
              <a:rPr lang="en-US" dirty="0" smtClean="0">
                <a:sym typeface="Wingdings"/>
              </a:rPr>
              <a:t> integer (</a:t>
            </a:r>
            <a:r>
              <a:rPr lang="en-US" dirty="0" err="1" smtClean="0">
                <a:sym typeface="Wingdings"/>
              </a:rPr>
              <a:t>int</a:t>
            </a:r>
            <a:r>
              <a:rPr lang="en-US" dirty="0" smtClean="0">
                <a:sym typeface="Wingdings"/>
              </a:rPr>
              <a:t>)</a:t>
            </a:r>
          </a:p>
          <a:p>
            <a:pPr lvl="1"/>
            <a:r>
              <a:rPr lang="en-US" dirty="0" smtClean="0">
                <a:sym typeface="Wingdings"/>
              </a:rPr>
              <a:t>all digits and a dot  floating point number (float)</a:t>
            </a:r>
          </a:p>
          <a:p>
            <a:pPr lvl="1"/>
            <a:r>
              <a:rPr lang="en-US" dirty="0" smtClean="0">
                <a:sym typeface="Wingdings"/>
              </a:rPr>
              <a:t>characters surrounded by quotes  string (</a:t>
            </a:r>
            <a:r>
              <a:rPr lang="en-US" dirty="0" err="1" smtClean="0">
                <a:sym typeface="Wingdings"/>
              </a:rPr>
              <a:t>str</a:t>
            </a:r>
            <a:r>
              <a:rPr lang="en-US" dirty="0" smtClean="0">
                <a:sym typeface="Wingdings"/>
              </a:rPr>
              <a:t>)</a:t>
            </a:r>
          </a:p>
          <a:p>
            <a:pPr lvl="1"/>
            <a:r>
              <a:rPr lang="en-US" dirty="0" smtClean="0">
                <a:sym typeface="Wingdings"/>
              </a:rPr>
              <a:t>more to come…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047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366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Literals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use single, double, triple-single, or triple-double quotes:</a:t>
            </a:r>
          </a:p>
          <a:p>
            <a:pPr lvl="1"/>
            <a:r>
              <a:rPr lang="fr-FR" dirty="0" smtClean="0"/>
              <a:t>', ", ''', """</a:t>
            </a:r>
          </a:p>
          <a:p>
            <a:r>
              <a:rPr lang="fr-FR" dirty="0" smtClean="0"/>
              <a:t>Triple </a:t>
            </a:r>
            <a:r>
              <a:rPr lang="fr-FR" dirty="0" err="1" smtClean="0"/>
              <a:t>quotes</a:t>
            </a:r>
            <a:r>
              <a:rPr lang="fr-FR" dirty="0" smtClean="0"/>
              <a:t> </a:t>
            </a:r>
            <a:r>
              <a:rPr lang="fr-FR" dirty="0" err="1" smtClean="0"/>
              <a:t>useful</a:t>
            </a:r>
            <a:r>
              <a:rPr lang="fr-FR" dirty="0" smtClean="0"/>
              <a:t> for </a:t>
            </a:r>
            <a:r>
              <a:rPr lang="fr-FR" dirty="0" err="1" smtClean="0"/>
              <a:t>creating</a:t>
            </a:r>
            <a:r>
              <a:rPr lang="fr-FR" dirty="0" smtClean="0"/>
              <a:t> strings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quotes</a:t>
            </a:r>
            <a:r>
              <a:rPr lang="fr-FR" dirty="0" smtClean="0"/>
              <a:t> in </a:t>
            </a:r>
            <a:r>
              <a:rPr lang="fr-FR" dirty="0" err="1" smtClean="0"/>
              <a:t>them</a:t>
            </a:r>
            <a:r>
              <a:rPr lang="fr-FR" dirty="0" smtClean="0"/>
              <a:t> and/or </a:t>
            </a:r>
            <a:r>
              <a:rPr lang="fr-FR" dirty="0" err="1" smtClean="0"/>
              <a:t>newlines</a:t>
            </a:r>
            <a:r>
              <a:rPr lang="fr-FR" dirty="0" smtClean="0"/>
              <a:t> in </a:t>
            </a:r>
            <a:r>
              <a:rPr lang="fr-FR" dirty="0" err="1" smtClean="0"/>
              <a:t>them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Examples</a:t>
            </a:r>
            <a:r>
              <a:rPr lang="fr-FR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32009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Conversion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Useful when you have a value that is the wrong type.</a:t>
            </a:r>
          </a:p>
          <a:p>
            <a:pPr lvl="1"/>
            <a:r>
              <a:rPr lang="en-US" dirty="0" smtClean="0"/>
              <a:t>Really only needed by us when we read in a value from the user (which is always a </a:t>
            </a:r>
            <a:r>
              <a:rPr lang="en-US" dirty="0" err="1" smtClean="0"/>
              <a:t>str</a:t>
            </a:r>
            <a:r>
              <a:rPr lang="en-US" dirty="0" smtClean="0"/>
              <a:t>) and need to treat it like an </a:t>
            </a:r>
            <a:r>
              <a:rPr lang="en-US" dirty="0" err="1" smtClean="0"/>
              <a:t>int</a:t>
            </a:r>
            <a:r>
              <a:rPr lang="en-US" dirty="0" smtClean="0"/>
              <a:t> or float.</a:t>
            </a:r>
          </a:p>
          <a:p>
            <a:r>
              <a:rPr lang="en-US" dirty="0" smtClean="0"/>
              <a:t>Takes a value and produces a value of another type.</a:t>
            </a:r>
          </a:p>
          <a:p>
            <a:r>
              <a:rPr lang="en-US" dirty="0" smtClean="0"/>
              <a:t>Do NOT do this kind of thing:</a:t>
            </a:r>
          </a:p>
          <a:p>
            <a:pPr lvl="1"/>
            <a:r>
              <a:rPr lang="en-US" dirty="0" smtClean="0"/>
              <a:t>float(3.14)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(3)</a:t>
            </a:r>
          </a:p>
          <a:p>
            <a:pPr lvl="1"/>
            <a:r>
              <a:rPr lang="en-US" dirty="0" err="1" smtClean="0"/>
              <a:t>str</a:t>
            </a:r>
            <a:r>
              <a:rPr lang="en-US" dirty="0" smtClean="0"/>
              <a:t>(“hello”)</a:t>
            </a:r>
          </a:p>
        </p:txBody>
      </p:sp>
    </p:spTree>
    <p:extLst>
      <p:ext uri="{BB962C8B-B14F-4D97-AF65-F5344CB8AC3E}">
        <p14:creationId xmlns:p14="http://schemas.microsoft.com/office/powerpoint/2010/main" val="1578956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85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Namespace and </a:t>
            </a:r>
            <a:r>
              <a:rPr lang="en-US" dirty="0" err="1" smtClean="0"/>
              <a:t>Objectspace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 creates/updates name in the namespace to refer to an object (new or existing) in the </a:t>
            </a:r>
            <a:r>
              <a:rPr lang="en-US" dirty="0" err="1" smtClean="0"/>
              <a:t>objectspace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Assignment steps:</a:t>
            </a:r>
          </a:p>
          <a:p>
            <a:pPr lvl="1"/>
            <a:r>
              <a:rPr lang="en-US" dirty="0" smtClean="0"/>
              <a:t>evaluate the </a:t>
            </a:r>
            <a:r>
              <a:rPr lang="en-US" dirty="0" err="1" smtClean="0"/>
              <a:t>rhs</a:t>
            </a:r>
            <a:r>
              <a:rPr lang="en-US" dirty="0" smtClean="0"/>
              <a:t> (i.e., get a </a:t>
            </a:r>
            <a:r>
              <a:rPr lang="en-US" i="1" dirty="0" smtClean="0"/>
              <a:t>value </a:t>
            </a:r>
            <a:r>
              <a:rPr lang="en-US" dirty="0" smtClean="0"/>
              <a:t>for it)</a:t>
            </a:r>
          </a:p>
          <a:p>
            <a:pPr lvl="2"/>
            <a:r>
              <a:rPr lang="en-US" dirty="0" smtClean="0"/>
              <a:t>find object with that value or create it in </a:t>
            </a:r>
            <a:r>
              <a:rPr lang="en-US" dirty="0" err="1" smtClean="0"/>
              <a:t>objectspace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Look up the name on lhs.  </a:t>
            </a:r>
          </a:p>
          <a:p>
            <a:pPr lvl="2"/>
            <a:r>
              <a:rPr lang="en-US" dirty="0" smtClean="0"/>
              <a:t>if it does not exist, create it in the namespace.</a:t>
            </a:r>
          </a:p>
          <a:p>
            <a:pPr lvl="1"/>
            <a:r>
              <a:rPr lang="en-US" dirty="0" smtClean="0"/>
              <a:t>Make name point to the value.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681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409</Words>
  <Application>Microsoft Macintosh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Simple Python Data</vt:lpstr>
      <vt:lpstr>Reading Quiz</vt:lpstr>
      <vt:lpstr>Data Type (or “class”)</vt:lpstr>
      <vt:lpstr>Literal Values</vt:lpstr>
      <vt:lpstr>Clicker questions</vt:lpstr>
      <vt:lpstr>String Literals</vt:lpstr>
      <vt:lpstr>Type Conversion Functions</vt:lpstr>
      <vt:lpstr>Clicker Questions</vt:lpstr>
      <vt:lpstr>Namespace and Objectspace</vt:lpstr>
      <vt:lpstr>Clicker Questions</vt:lpstr>
      <vt:lpstr>Assignment for Thursday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Python Data</dc:title>
  <dc:creator>Victor Norman</dc:creator>
  <cp:lastModifiedBy>Victor Norman</cp:lastModifiedBy>
  <cp:revision>8</cp:revision>
  <dcterms:created xsi:type="dcterms:W3CDTF">2014-08-11T15:52:52Z</dcterms:created>
  <dcterms:modified xsi:type="dcterms:W3CDTF">2014-08-12T16:29:45Z</dcterms:modified>
</cp:coreProperties>
</file>