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86"/>
  </p:notesMasterIdLst>
  <p:sldIdLst>
    <p:sldId id="256" r:id="rId3"/>
    <p:sldId id="257" r:id="rId4"/>
    <p:sldId id="258" r:id="rId5"/>
    <p:sldId id="350" r:id="rId6"/>
    <p:sldId id="351" r:id="rId7"/>
    <p:sldId id="353" r:id="rId8"/>
    <p:sldId id="355" r:id="rId9"/>
    <p:sldId id="357" r:id="rId10"/>
    <p:sldId id="268" r:id="rId11"/>
    <p:sldId id="358" r:id="rId12"/>
    <p:sldId id="338" r:id="rId13"/>
    <p:sldId id="260" r:id="rId14"/>
    <p:sldId id="261" r:id="rId15"/>
    <p:sldId id="262" r:id="rId16"/>
    <p:sldId id="339" r:id="rId17"/>
    <p:sldId id="263" r:id="rId18"/>
    <p:sldId id="340" r:id="rId19"/>
    <p:sldId id="264" r:id="rId20"/>
    <p:sldId id="265" r:id="rId21"/>
    <p:sldId id="356" r:id="rId22"/>
    <p:sldId id="272" r:id="rId23"/>
    <p:sldId id="274" r:id="rId24"/>
    <p:sldId id="275" r:id="rId25"/>
    <p:sldId id="276" r:id="rId26"/>
    <p:sldId id="277" r:id="rId27"/>
    <p:sldId id="341" r:id="rId28"/>
    <p:sldId id="279" r:id="rId29"/>
    <p:sldId id="280" r:id="rId30"/>
    <p:sldId id="281" r:id="rId31"/>
    <p:sldId id="283" r:id="rId32"/>
    <p:sldId id="286" r:id="rId33"/>
    <p:sldId id="287" r:id="rId34"/>
    <p:sldId id="288" r:id="rId35"/>
    <p:sldId id="290" r:id="rId36"/>
    <p:sldId id="291" r:id="rId37"/>
    <p:sldId id="292" r:id="rId38"/>
    <p:sldId id="359" r:id="rId39"/>
    <p:sldId id="362" r:id="rId40"/>
    <p:sldId id="360" r:id="rId41"/>
    <p:sldId id="342" r:id="rId42"/>
    <p:sldId id="298" r:id="rId43"/>
    <p:sldId id="299" r:id="rId44"/>
    <p:sldId id="300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63" r:id="rId53"/>
    <p:sldId id="364" r:id="rId54"/>
    <p:sldId id="311" r:id="rId55"/>
    <p:sldId id="312" r:id="rId56"/>
    <p:sldId id="313" r:id="rId57"/>
    <p:sldId id="366" r:id="rId58"/>
    <p:sldId id="343" r:id="rId59"/>
    <p:sldId id="315" r:id="rId60"/>
    <p:sldId id="316" r:id="rId61"/>
    <p:sldId id="317" r:id="rId62"/>
    <p:sldId id="321" r:id="rId63"/>
    <p:sldId id="323" r:id="rId64"/>
    <p:sldId id="325" r:id="rId65"/>
    <p:sldId id="369" r:id="rId66"/>
    <p:sldId id="326" r:id="rId67"/>
    <p:sldId id="327" r:id="rId68"/>
    <p:sldId id="328" r:id="rId69"/>
    <p:sldId id="370" r:id="rId70"/>
    <p:sldId id="344" r:id="rId71"/>
    <p:sldId id="330" r:id="rId72"/>
    <p:sldId id="371" r:id="rId73"/>
    <p:sldId id="372" r:id="rId74"/>
    <p:sldId id="376" r:id="rId75"/>
    <p:sldId id="374" r:id="rId76"/>
    <p:sldId id="347" r:id="rId77"/>
    <p:sldId id="333" r:id="rId78"/>
    <p:sldId id="334" r:id="rId79"/>
    <p:sldId id="346" r:id="rId80"/>
    <p:sldId id="348" r:id="rId81"/>
    <p:sldId id="349" r:id="rId82"/>
    <p:sldId id="361" r:id="rId83"/>
    <p:sldId id="375" r:id="rId84"/>
    <p:sldId id="271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ky Chang" initials="RC" lastIdx="14" clrIdx="0">
    <p:extLst>
      <p:ext uri="{19B8F6BF-5375-455C-9EA6-DF929625EA0E}">
        <p15:presenceInfo xmlns:p15="http://schemas.microsoft.com/office/powerpoint/2012/main" userId="S-1-5-21-3266939346-1867387079-51580388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23:11.926" idx="1">
    <p:pos x="10" y="10"/>
    <p:text>https://en.wikipedia.org/wiki/List_of_Internet_exchange_points_by_size</p:text>
    <p:extLst>
      <p:ext uri="{C676402C-5697-4E1C-873F-D02D1690AC5C}">
        <p15:threadingInfo xmlns:p15="http://schemas.microsoft.com/office/powerpoint/2012/main" timeZoneBias="-480"/>
      </p:ext>
    </p:extLst>
  </p:cm>
  <p:cm authorId="1" dt="2019-01-23T09:26:48.766" idx="2">
    <p:pos x="275" y="12"/>
    <p:text>https://www.internetsociety.org/policybriefs/ixps/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34:13.145" idx="3">
    <p:pos x="1863" y="3541"/>
    <p:text>This is usually called data-link layer.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37:24.924" idx="4">
    <p:pos x="3291" y="1744"/>
    <p:text>Wearable computing</p:text>
    <p:extLst>
      <p:ext uri="{C676402C-5697-4E1C-873F-D02D1690AC5C}">
        <p15:threadingInfo xmlns:p15="http://schemas.microsoft.com/office/powerpoint/2012/main" timeZoneBias="-480"/>
      </p:ext>
    </p:extLst>
  </p:cm>
  <p:cm authorId="1" dt="2019-01-23T09:39:29.683" idx="5">
    <p:pos x="6615" y="3453"/>
    <p:text>Bluetooth is not a wireless networking technology.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42:36.538" idx="6">
    <p:pos x="3994" y="2811"/>
    <p:text>NetBIOS is a session-layer protocol.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49:05.666" idx="7">
    <p:pos x="4073" y="3109"/>
    <p:text>Commercialization of the Internet</p:text>
    <p:extLst>
      <p:ext uri="{C676402C-5697-4E1C-873F-D02D1690AC5C}">
        <p15:threadingInfo xmlns:p15="http://schemas.microsoft.com/office/powerpoint/2012/main" timeZoneBias="-480"/>
      </p:ext>
    </p:extLst>
  </p:cm>
  <p:cm authorId="1" dt="2019-01-23T09:52:48.102" idx="9">
    <p:pos x="10" y="10"/>
    <p:text>http://assets.press.princeton.edu/chapters/s10574.pdf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09:59:20.837" idx="10">
    <p:pos x="10" y="10"/>
    <p:text>πρωτό- (protó-, “first”) +‎ κόλλα (kólla, “glue”).</p:text>
    <p:extLst>
      <p:ext uri="{C676402C-5697-4E1C-873F-D02D1690AC5C}">
        <p15:threadingInfo xmlns:p15="http://schemas.microsoft.com/office/powerpoint/2012/main" timeZoneBias="-480"/>
      </p:ext>
    </p:extLst>
  </p:cm>
  <p:cm authorId="1" dt="2019-01-23T10:00:01.968" idx="11">
    <p:pos x="275" y="6"/>
    <p:text>protocol, diplomatic document about the relationships and agreements between states and their representatives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10:02:22.949" idx="13">
    <p:pos x="22" y="16"/>
    <p:text>Network Time Protocol (NTP): http://www.ntp.org/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3T10:45:54.171" idx="14">
    <p:pos x="6320" y="3629"/>
    <p:text>https://stattrek.com/online-calculator/binomial.aspx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0E51-25E0-4A27-B752-FA5C853AC23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EB831-BDAE-4A7C-A996-23F4F6DB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4A99A0-1A42-485A-BBF2-8A4F18FB34B3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76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441FDF-DFCB-4431-9B83-D2633AC817BF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6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2C35A8-0D2A-4C7A-9470-A35CF4767B20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95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F47005-0C60-4555-94CC-9C50CF9F7381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4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F37A2B-70F5-45A5-91FA-D5DD04AB94D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125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3F5A2A-9080-4CF4-9B00-405DF7F64320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77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A42D5D-CDC5-4DDA-A747-01EFD72ACC57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49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725CF4-BDE3-41AF-89EF-B9F952BD4667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56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262AB6-DF0E-481E-8FFB-9AAA37069ED5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013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FB4E7B-C182-402C-851D-94837DE8868F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013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4E5FE7-B6C2-49C2-909D-FFF68BD395F0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93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162EE3-7203-4811-92C6-95A25D05AF5A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9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42F790-4677-4705-BAFB-752074375729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Two simple multiple access control techniques.</a:t>
            </a:r>
          </a:p>
          <a:p>
            <a:endParaRPr lang="en-US" altLang="en-US" dirty="0"/>
          </a:p>
          <a:p>
            <a:r>
              <a:rPr lang="en-US" altLang="en-US" dirty="0"/>
              <a:t>Each mobile’s share of the bandwidth is divided into portions for the uplink and the downlink. Also, possibly, out of band signaling.</a:t>
            </a:r>
          </a:p>
          <a:p>
            <a:endParaRPr lang="en-US" altLang="en-US" dirty="0"/>
          </a:p>
          <a:p>
            <a:r>
              <a:rPr lang="en-US" altLang="en-US" dirty="0"/>
              <a:t>As we will see, used in AMPS, GSM, IS-54/136</a:t>
            </a:r>
          </a:p>
        </p:txBody>
      </p:sp>
    </p:spTree>
    <p:extLst>
      <p:ext uri="{BB962C8B-B14F-4D97-AF65-F5344CB8AC3E}">
        <p14:creationId xmlns:p14="http://schemas.microsoft.com/office/powerpoint/2010/main" val="3817572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E5D2A7-CFDE-40FB-AA14-9147D334B0CD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36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1EC995-84D4-4820-B88C-9414FF452325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3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142007-208F-4085-AC38-3B6EE512769A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643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21FCBB-DBF6-43C0-ABF8-5ED0ACCAD61E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614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267094-3657-455B-BE83-8CF7C9165B32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472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90161C-C7BF-43CE-B60C-033B7CAE0142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8231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8EE382-BDDE-46BD-B150-9E6A5EA8B72E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5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312014-8B58-4D16-80EE-3946CA4468E9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693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E26118-72DF-42AB-97C0-87EB773F75AF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96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EBBB19-945F-4C2A-A49B-C8831B9DB8CE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04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6A89EE-6CA9-4D3E-92D6-D12379C3B449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080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932311-DD27-4A85-8AD5-48B8E221C87B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689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1BE0BB-8F58-4EF4-A1B4-98243B99AA92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475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32CCFA-CBA7-43A1-8A4E-AB974A247A20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2030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4B2711-4972-419B-A44C-4B5CCDCA407E}" type="slidenum">
              <a:rPr lang="en-US" altLang="en-US" sz="1200"/>
              <a:pPr/>
              <a:t>62</a:t>
            </a:fld>
            <a:endParaRPr lang="en-US" altLang="en-US" sz="1200" dirty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178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8219B6-64E2-445B-99AD-F35F849B0FC6}" type="slidenum">
              <a:rPr lang="en-US" altLang="en-US" sz="1200"/>
              <a:pPr/>
              <a:t>63</a:t>
            </a:fld>
            <a:endParaRPr lang="en-US" altLang="en-US" sz="1200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153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67D9D5-B55C-422A-AC92-A74245553252}" type="slidenum">
              <a:rPr lang="en-US" altLang="en-US" sz="1200"/>
              <a:pPr/>
              <a:t>70</a:t>
            </a:fld>
            <a:endParaRPr lang="en-US" altLang="en-US" sz="1200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851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403DB-9732-4465-A556-48C727F5B1E6}" type="slidenum">
              <a:rPr lang="en-US" altLang="en-US" sz="1200"/>
              <a:pPr/>
              <a:t>73</a:t>
            </a:fld>
            <a:endParaRPr lang="en-US" altLang="en-US" sz="1200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8307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403DB-9732-4465-A556-48C727F5B1E6}" type="slidenum">
              <a:rPr lang="en-US" altLang="en-US" sz="1200"/>
              <a:pPr/>
              <a:t>74</a:t>
            </a:fld>
            <a:endParaRPr lang="en-US" altLang="en-US" sz="1200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830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98907C-9183-487A-87A1-2C26B5A2B29A}" type="slidenum">
              <a:rPr lang="en-US" altLang="en-US" sz="1200"/>
              <a:pPr/>
              <a:t>76</a:t>
            </a:fld>
            <a:endParaRPr lang="en-US" altLang="en-US" sz="1200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26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915679-A7EF-4C90-A146-EF0816A42217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927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314521-9D8C-491F-93A6-87B91946C27C}" type="slidenum">
              <a:rPr lang="en-US" altLang="en-US" sz="1200"/>
              <a:pPr/>
              <a:t>77</a:t>
            </a:fld>
            <a:endParaRPr lang="en-US" altLang="en-US" sz="1200" dirty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533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83AD30-5DF2-445F-BA0C-D6121AA9268B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69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5CE45C-F15A-4737-81C3-E2F620628F32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23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2CBC81-799A-4548-8EB4-0353F5DB68E1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36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EA15A1-23E9-4073-BB52-520D956E00D5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584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F85E32-F029-46FA-A745-F6BA15D46986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146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BDB-685E-4D5B-8E85-A281A9098EF7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40B-EDD4-40CC-B575-E9A4A025C632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3A9C-4FA9-4052-8CA4-27A4A57536A4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694-407E-4B08-A825-61CB301986BB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B36A-91B1-4F4A-B3D5-2E91970D7A59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1101D72-2CCF-4AC8-BEBC-8DC3AE1ECEE9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4035-C3B3-4EFC-BB1C-FB5B73309827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626D-F952-4031-BC3E-701CB14CDDE8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71BD-C135-4388-8CF2-233B85258171}" type="datetime1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F01F-85C2-456B-8D4C-F80468D834CB}" type="datetime1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02B6-D467-45CD-A390-C9D9BF0042A0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D17F-D5D2-460A-97F9-491926E13D50}" type="datetime1">
              <a:rPr lang="en-US" smtClean="0"/>
              <a:t>2/13/2023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BEB2F0-8D3D-48EB-B3BF-492B622793F7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Principles of Internetworking Protocols.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686055-19B8-4E12-83CE-660E176D9F69}" type="datetime1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DD6E439-D37A-46FE-BA37-15080BA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image" Target="../media/image16.png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12.wmf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3.bin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12.wmf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66.bin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9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.gov.tw/" TargetMode="External"/><Relationship Id="rId2" Type="http://schemas.openxmlformats.org/officeDocument/2006/relationships/hyperlink" Target="http://www.sinica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pi.edu/" TargetMode="External"/><Relationship Id="rId4" Type="http://schemas.openxmlformats.org/officeDocument/2006/relationships/hyperlink" Target="google.com.t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95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1.bin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6.bin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8.xml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eehugger.com/files/2009/05/what-is-the-environmental-impact-of-the-internet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7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7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google.com.tw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12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edtest.net/" TargetMode="External"/><Relationship Id="rId2" Type="http://schemas.openxmlformats.org/officeDocument/2006/relationships/hyperlink" Target="http://www.myspeedmete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eedcheck.org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Internet_Connectivity_Distribution_&amp;_Core.sv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Relationship Id="rId9" Type="http://schemas.openxmlformats.org/officeDocument/2006/relationships/image" Target="../media/image39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7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fteachingscience.org/?p=291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E992-F32E-4C9C-90CE-CE1F6B86B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Preliminaries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0EC1E-8DF6-4F42-8FE8-A1C6D651C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</a:t>
            </a:r>
          </a:p>
          <a:p>
            <a:r>
              <a:rPr lang="en-US" dirty="0"/>
              <a:t>February 15, 2023</a:t>
            </a:r>
          </a:p>
        </p:txBody>
      </p:sp>
    </p:spTree>
    <p:extLst>
      <p:ext uri="{BB962C8B-B14F-4D97-AF65-F5344CB8AC3E}">
        <p14:creationId xmlns:p14="http://schemas.microsoft.com/office/powerpoint/2010/main" val="20367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2FF7-F4AC-4D9B-AF40-52A3C976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D787-7C96-4FCD-B31D-696B9F21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the full names of FTP, HTTP, SMTP</a:t>
            </a:r>
            <a:r>
              <a:rPr lang="en-US"/>
              <a:t>, SNMP, POP3</a:t>
            </a:r>
            <a:r>
              <a:rPr lang="en-US" dirty="0"/>
              <a:t>, DNS, and DHCP.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C807-3D97-4C3B-8735-131F2DC8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3DE69-C406-4CB2-83CB-0A69318B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E5408B-4858-4E4C-BB01-5D4ED09E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D6533-B427-4850-A0A9-EE44ABE0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1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Classifications of computer networks</a:t>
            </a:r>
          </a:p>
        </p:txBody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According to the network size: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Interconnection networks</a:t>
            </a:r>
            <a:r>
              <a:rPr lang="en-US" altLang="en-US" dirty="0"/>
              <a:t>: connecting multiple processors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Body area networks</a:t>
            </a:r>
            <a:r>
              <a:rPr lang="en-US" altLang="en-US" dirty="0"/>
              <a:t> (BAN)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System/Storage area networks</a:t>
            </a:r>
            <a:r>
              <a:rPr lang="en-US" altLang="en-US" dirty="0"/>
              <a:t> (SAN): connecting processors to storage servers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Sensor networks</a:t>
            </a:r>
            <a:endParaRPr lang="en-US" altLang="en-US" dirty="0"/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Local area networks</a:t>
            </a:r>
            <a:r>
              <a:rPr lang="en-US" altLang="en-US" dirty="0"/>
              <a:t> (LAN): connecting a limited number of hosts in a close proximity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Metropolitan area networks</a:t>
            </a:r>
            <a:r>
              <a:rPr lang="en-US" altLang="en-US" dirty="0"/>
              <a:t> (MAN): connecting a limited number of LANs in a close proximity</a:t>
            </a:r>
          </a:p>
          <a:p>
            <a:pPr lvl="1"/>
            <a:r>
              <a:rPr lang="en-US" altLang="en-US" i="1" dirty="0">
                <a:solidFill>
                  <a:srgbClr val="FF0000"/>
                </a:solidFill>
              </a:rPr>
              <a:t>Wide area networks</a:t>
            </a:r>
            <a:r>
              <a:rPr lang="en-US" altLang="en-US" dirty="0"/>
              <a:t> (WAN): connecting hosts situated anywhere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1F452-6785-48A1-94D1-3461DF83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2145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Classifications of computer networks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According to mobility:</a:t>
            </a:r>
          </a:p>
          <a:p>
            <a:pPr lvl="1"/>
            <a:r>
              <a:rPr lang="en-US" altLang="en-US" dirty="0"/>
              <a:t>Fixed networks</a:t>
            </a:r>
          </a:p>
          <a:p>
            <a:pPr lvl="1"/>
            <a:r>
              <a:rPr lang="en-US" altLang="en-US" dirty="0"/>
              <a:t>Wireless networks</a:t>
            </a:r>
          </a:p>
          <a:p>
            <a:pPr lvl="1"/>
            <a:r>
              <a:rPr lang="en-US" altLang="en-US" dirty="0"/>
              <a:t>Mobile networks</a:t>
            </a:r>
          </a:p>
          <a:p>
            <a:r>
              <a:rPr lang="en-US" altLang="en-US" dirty="0"/>
              <a:t>According to the network speed:</a:t>
            </a:r>
          </a:p>
          <a:p>
            <a:pPr lvl="1"/>
            <a:r>
              <a:rPr lang="en-US" altLang="en-US" dirty="0"/>
              <a:t>Dial-up networks (kbps)</a:t>
            </a:r>
          </a:p>
          <a:p>
            <a:pPr lvl="1"/>
            <a:r>
              <a:rPr lang="en-US" altLang="en-US" dirty="0"/>
              <a:t>High-speed networks (Mbps)</a:t>
            </a:r>
          </a:p>
          <a:p>
            <a:pPr lvl="1"/>
            <a:r>
              <a:rPr lang="en-US" altLang="en-US" dirty="0"/>
              <a:t>Gigabit networks (Gbps)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6512F-D1CE-44FD-9D3E-78EDD6DF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192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Classifications of computer networks</a:t>
            </a: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According to the “system software”:</a:t>
            </a:r>
          </a:p>
          <a:p>
            <a:pPr lvl="1"/>
            <a:r>
              <a:rPr lang="en-US" altLang="en-US" dirty="0"/>
              <a:t>Novell NetWare (IPX) (obsoleted)</a:t>
            </a:r>
          </a:p>
          <a:p>
            <a:pPr lvl="1"/>
            <a:r>
              <a:rPr lang="en-US" altLang="en-US" dirty="0"/>
              <a:t>IBM’s SNA (?)</a:t>
            </a:r>
          </a:p>
          <a:p>
            <a:pPr lvl="1"/>
            <a:r>
              <a:rPr lang="en-US" altLang="en-US" dirty="0"/>
              <a:t>Xerox’s XNS (obsoleted)</a:t>
            </a:r>
          </a:p>
          <a:p>
            <a:pPr lvl="1"/>
            <a:r>
              <a:rPr lang="en-US" altLang="en-US" dirty="0"/>
              <a:t>DEC’s </a:t>
            </a:r>
            <a:r>
              <a:rPr lang="en-US" altLang="en-US" dirty="0" err="1"/>
              <a:t>DECnet</a:t>
            </a:r>
            <a:r>
              <a:rPr lang="en-US" altLang="en-US" dirty="0"/>
              <a:t> (obsoleted)</a:t>
            </a:r>
          </a:p>
          <a:p>
            <a:pPr lvl="1"/>
            <a:r>
              <a:rPr lang="en-US" altLang="en-US" dirty="0"/>
              <a:t>Apple’s AppleTalk (obsoleted)</a:t>
            </a:r>
          </a:p>
          <a:p>
            <a:pPr lvl="1"/>
            <a:r>
              <a:rPr lang="en-US" altLang="en-US" dirty="0"/>
              <a:t>Microsoft’s NetBIOS and NetBEUI </a:t>
            </a:r>
          </a:p>
          <a:p>
            <a:pPr lvl="1"/>
            <a:r>
              <a:rPr lang="en-US" altLang="en-US" dirty="0"/>
              <a:t>TCP/IP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06813-00B5-48A6-9A0B-CA4D62F8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705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B97D23-AD3C-40A6-BFDA-EBB10D43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E75A2-D83C-44F4-8DCD-D701DC8B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expectations for a computer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3FFEF-829F-4FB8-8CBA-2523DED6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6426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2A67AF-0943-4421-9CF1-A3450707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99900-A5A5-4DE4-A7B2-4C8D8F1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440282" cy="4050792"/>
          </a:xfrm>
        </p:spPr>
        <p:txBody>
          <a:bodyPr/>
          <a:lstStyle/>
          <a:p>
            <a:r>
              <a:rPr lang="en-US" dirty="0"/>
              <a:t>Why built an Internet?</a:t>
            </a:r>
          </a:p>
          <a:p>
            <a:r>
              <a:rPr lang="en-US" dirty="0"/>
              <a:t>How to build it?</a:t>
            </a:r>
          </a:p>
          <a:p>
            <a:r>
              <a:rPr lang="en-US" dirty="0"/>
              <a:t>Who built it?</a:t>
            </a:r>
          </a:p>
          <a:p>
            <a:r>
              <a:rPr lang="en-US" dirty="0"/>
              <a:t>Who owns and governs it?</a:t>
            </a:r>
          </a:p>
          <a:p>
            <a:r>
              <a:rPr lang="en-US" dirty="0"/>
              <a:t>Who continues to develop the technologies?</a:t>
            </a:r>
          </a:p>
          <a:p>
            <a:r>
              <a:rPr lang="en-US" dirty="0"/>
              <a:t>Who manages the domain names and IP addresses?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81" y="552808"/>
            <a:ext cx="4312200" cy="56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85886" y="6004036"/>
            <a:ext cx="431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https://en.wikipedia.org/wiki/History_of_the_Internet#ARPANET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306D4-6FB2-47E6-8848-745F84EB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6967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joaobordalo.com/files/topInternet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012" y="178503"/>
            <a:ext cx="8561975" cy="64214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12278" y="6455545"/>
            <a:ext cx="5168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http://joaobordalo.com/files/topInternetHistory.png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3131E-DBD2-4887-8E71-521F0272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92440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4412-1806-4660-BCD6-6C0C4270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97625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4C81-653B-4090-8D65-73306A13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C944-C4EF-4317-9999-416ECFEB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0699F-B19D-4B48-898F-B3D63A7A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44C0B-3D88-4540-8E07-3BC1CFA0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1" y="342901"/>
            <a:ext cx="8382000" cy="933450"/>
          </a:xfrm>
        </p:spPr>
        <p:txBody>
          <a:bodyPr>
            <a:normAutofit/>
          </a:bodyPr>
          <a:lstStyle/>
          <a:p>
            <a:r>
              <a:rPr lang="en-US" altLang="en-US" dirty="0"/>
              <a:t>A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4800" y="1300163"/>
            <a:ext cx="3779838" cy="2036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/>
              <a:t>millions of connected computing devices: </a:t>
            </a:r>
            <a:r>
              <a:rPr lang="en-US" altLang="en-US" sz="2400" i="1" dirty="0">
                <a:solidFill>
                  <a:srgbClr val="FF0000"/>
                </a:solidFill>
              </a:rPr>
              <a:t>hosts = end systems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sz="2000" dirty="0"/>
              <a:t> </a:t>
            </a:r>
            <a:r>
              <a:rPr lang="en-US" altLang="en-US" dirty="0"/>
              <a:t>running </a:t>
            </a:r>
            <a:r>
              <a:rPr lang="en-US" altLang="en-US" i="1" dirty="0">
                <a:solidFill>
                  <a:srgbClr val="FF0000"/>
                </a:solidFill>
              </a:rPr>
              <a:t>network apps</a:t>
            </a:r>
            <a:endParaRPr lang="en-US" altLang="en-US" dirty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7292277" y="1515237"/>
            <a:ext cx="3899788" cy="4847856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861 w 765"/>
                <a:gd name="T1" fmla="*/ 20 h 459"/>
                <a:gd name="T2" fmla="*/ 584 w 765"/>
                <a:gd name="T3" fmla="*/ 143 h 459"/>
                <a:gd name="T4" fmla="*/ 195 w 765"/>
                <a:gd name="T5" fmla="*/ 205 h 459"/>
                <a:gd name="T6" fmla="*/ 28 w 765"/>
                <a:gd name="T7" fmla="*/ 691 h 459"/>
                <a:gd name="T8" fmla="*/ 365 w 765"/>
                <a:gd name="T9" fmla="*/ 912 h 459"/>
                <a:gd name="T10" fmla="*/ 702 w 765"/>
                <a:gd name="T11" fmla="*/ 876 h 459"/>
                <a:gd name="T12" fmla="*/ 1185 w 765"/>
                <a:gd name="T13" fmla="*/ 912 h 459"/>
                <a:gd name="T14" fmla="*/ 1418 w 765"/>
                <a:gd name="T15" fmla="*/ 892 h 459"/>
                <a:gd name="T16" fmla="*/ 1526 w 765"/>
                <a:gd name="T17" fmla="*/ 764 h 459"/>
                <a:gd name="T18" fmla="*/ 1523 w 765"/>
                <a:gd name="T19" fmla="*/ 325 h 459"/>
                <a:gd name="T20" fmla="*/ 1344 w 765"/>
                <a:gd name="T21" fmla="*/ 70 h 459"/>
                <a:gd name="T22" fmla="*/ 861 w 765"/>
                <a:gd name="T23" fmla="*/ 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1040" name="Object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1041" name="Object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1038" name="Object 4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1039" name="Object 4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1029" name="Object 4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1030" name="Object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1031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1032" name="Object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1033" name="Object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1036" name="Object 5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1037" name="Object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1034" name="Object 5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1035" name="Object 5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1989138" y="546417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dirty="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670050" y="1325564"/>
            <a:ext cx="1468438" cy="1900237"/>
            <a:chOff x="92" y="835"/>
            <a:chExt cx="925" cy="1197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2" imgW="819000" imgH="847800" progId="MS_ClipArt_Gallery.2">
                      <p:embed/>
                    </p:oleObj>
                  </mc:Choice>
                  <mc:Fallback>
                    <p:oleObj name="Clip" r:id="rId22" imgW="819000" imgH="847800" progId="MS_ClipArt_Gallery.2">
                      <p:embed/>
                      <p:pic>
                        <p:nvPicPr>
                          <p:cNvPr id="1027" name="Object 6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3" imgW="1266840" imgH="1200240" progId="MS_ClipArt_Gallery.2">
                      <p:embed/>
                    </p:oleObj>
                  </mc:Choice>
                  <mc:Fallback>
                    <p:oleObj name="Clip" r:id="rId23" imgW="1266840" imgH="1200240" progId="MS_ClipArt_Gallery.2">
                      <p:embed/>
                      <p:pic>
                        <p:nvPicPr>
                          <p:cNvPr id="1028" name="Object 6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4" imgW="1305000" imgH="1085760" progId="MS_ClipArt_Gallery.2">
                    <p:embed/>
                  </p:oleObj>
                </mc:Choice>
                <mc:Fallback>
                  <p:oleObj name="Clip" r:id="rId24" imgW="1305000" imgH="1085760" progId="MS_ClipArt_Gallery.2">
                    <p:embed/>
                    <p:pic>
                      <p:nvPicPr>
                        <p:cNvPr id="1026" name="Object 6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dirty="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dirty="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1862139" y="3865564"/>
            <a:ext cx="1439863" cy="998537"/>
            <a:chOff x="213" y="2435"/>
            <a:chExt cx="907" cy="629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5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 dirty="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2905126" y="3289300"/>
            <a:ext cx="33686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 altLang="en-US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fiber, copper, radio, satellite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transmission rate = </a:t>
            </a: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2963864" y="5307013"/>
            <a:ext cx="37798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 altLang="en-US" dirty="0">
                <a:latin typeface="Comic Sans MS" pitchFamily="66" charset="0"/>
              </a:rPr>
              <a:t> forward </a:t>
            </a: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packets</a:t>
            </a:r>
            <a:r>
              <a:rPr lang="en-US" altLang="en-US" dirty="0">
                <a:latin typeface="Comic Sans MS" pitchFamily="66" charset="0"/>
              </a:rPr>
              <a:t> (chunks of data)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F895F-4A97-4835-BB31-B26EE5EC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9577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608" y="265325"/>
            <a:ext cx="8382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 “nuts and bolts” view</a:t>
            </a:r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6182" y="1436106"/>
            <a:ext cx="5015876" cy="5132388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protocols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control sending, receiving of msgs</a:t>
            </a:r>
          </a:p>
          <a:p>
            <a:pPr lvl="1"/>
            <a:r>
              <a:rPr lang="en-US" altLang="en-US" sz="2000" dirty="0"/>
              <a:t>e.g., TCP, IP, HTTP, SIP, CSMA/CD</a:t>
            </a:r>
          </a:p>
          <a:p>
            <a:r>
              <a:rPr lang="en-US" altLang="en-US" sz="2400" i="1" dirty="0">
                <a:solidFill>
                  <a:srgbClr val="FF0000"/>
                </a:solidFill>
              </a:rPr>
              <a:t>Internet: </a:t>
            </a:r>
            <a:r>
              <a:rPr lang="en-US" altLang="en-US" sz="2400" dirty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altLang="en-US" sz="2000" dirty="0"/>
              <a:t>loosely hierarchical</a:t>
            </a:r>
          </a:p>
          <a:p>
            <a:pPr lvl="1"/>
            <a:r>
              <a:rPr lang="en-US" altLang="en-US" sz="2000" dirty="0"/>
              <a:t>public Internet versus private intranet</a:t>
            </a:r>
          </a:p>
          <a:p>
            <a:r>
              <a:rPr lang="en-US" altLang="en-US" sz="2400" dirty="0"/>
              <a:t>Internet standards</a:t>
            </a:r>
          </a:p>
          <a:p>
            <a:pPr lvl="1"/>
            <a:r>
              <a:rPr lang="en-US" altLang="en-US" sz="2000" dirty="0"/>
              <a:t>RFC: Request for comments</a:t>
            </a:r>
          </a:p>
          <a:p>
            <a:pPr lvl="1"/>
            <a:r>
              <a:rPr lang="en-US" altLang="en-US" sz="2000" dirty="0"/>
              <a:t>IETF: Internet Engineering Task Force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7048630" y="1436106"/>
            <a:ext cx="4103279" cy="4836678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861 w 765"/>
                <a:gd name="T1" fmla="*/ 20 h 459"/>
                <a:gd name="T2" fmla="*/ 584 w 765"/>
                <a:gd name="T3" fmla="*/ 143 h 459"/>
                <a:gd name="T4" fmla="*/ 195 w 765"/>
                <a:gd name="T5" fmla="*/ 205 h 459"/>
                <a:gd name="T6" fmla="*/ 28 w 765"/>
                <a:gd name="T7" fmla="*/ 691 h 459"/>
                <a:gd name="T8" fmla="*/ 365 w 765"/>
                <a:gd name="T9" fmla="*/ 912 h 459"/>
                <a:gd name="T10" fmla="*/ 702 w 765"/>
                <a:gd name="T11" fmla="*/ 876 h 459"/>
                <a:gd name="T12" fmla="*/ 1185 w 765"/>
                <a:gd name="T13" fmla="*/ 912 h 459"/>
                <a:gd name="T14" fmla="*/ 1418 w 765"/>
                <a:gd name="T15" fmla="*/ 892 h 459"/>
                <a:gd name="T16" fmla="*/ 1526 w 765"/>
                <a:gd name="T17" fmla="*/ 764 h 459"/>
                <a:gd name="T18" fmla="*/ 1523 w 765"/>
                <a:gd name="T19" fmla="*/ 325 h 459"/>
                <a:gd name="T20" fmla="*/ 1344 w 765"/>
                <a:gd name="T21" fmla="*/ 70 h 459"/>
                <a:gd name="T22" fmla="*/ 861 w 765"/>
                <a:gd name="T23" fmla="*/ 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2061" name="Object 3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2062" name="Object 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2059" name="Object 4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2060" name="Object 4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aphicFrame>
          <p:nvGraphicFramePr>
            <p:cNvPr id="2050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2050" name="Object 4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051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2051" name="Object 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2052" name="Object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2053" name="Object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2054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2057" name="Object 5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2058" name="Object 5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2055" name="Object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2056" name="Object 5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Regional ISP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00906-B176-468D-9309-EE94C558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9608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942680" y="228600"/>
            <a:ext cx="10237510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What’s the Internet: a service view</a:t>
            </a:r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2558" y="1519470"/>
            <a:ext cx="5366619" cy="3438032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communication </a:t>
            </a:r>
            <a:r>
              <a:rPr lang="en-US" altLang="en-US" sz="2400" i="1" dirty="0">
                <a:solidFill>
                  <a:srgbClr val="FF0000"/>
                </a:solidFill>
              </a:rPr>
              <a:t>infrastructure </a:t>
            </a:r>
            <a:r>
              <a:rPr lang="en-US" altLang="en-US" sz="2400" dirty="0"/>
              <a:t>enables distributed applications:</a:t>
            </a:r>
          </a:p>
          <a:p>
            <a:pPr lvl="1"/>
            <a:r>
              <a:rPr lang="en-US" altLang="en-US" dirty="0"/>
              <a:t>Web, VoIP, email, games, e-commerce, file sharing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communication services provided to apps:</a:t>
            </a:r>
            <a:endParaRPr lang="en-US" altLang="en-US" sz="2400" dirty="0"/>
          </a:p>
          <a:p>
            <a:pPr lvl="1"/>
            <a:r>
              <a:rPr lang="en-US" altLang="en-US" dirty="0"/>
              <a:t>reliable data delivery from source to destination</a:t>
            </a:r>
          </a:p>
          <a:p>
            <a:pPr lvl="1"/>
            <a:r>
              <a:rPr lang="en-US" altLang="en-US" dirty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6654916" y="1583328"/>
            <a:ext cx="4063360" cy="4610082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861 w 765"/>
                <a:gd name="T1" fmla="*/ 20 h 459"/>
                <a:gd name="T2" fmla="*/ 584 w 765"/>
                <a:gd name="T3" fmla="*/ 143 h 459"/>
                <a:gd name="T4" fmla="*/ 195 w 765"/>
                <a:gd name="T5" fmla="*/ 205 h 459"/>
                <a:gd name="T6" fmla="*/ 28 w 765"/>
                <a:gd name="T7" fmla="*/ 691 h 459"/>
                <a:gd name="T8" fmla="*/ 365 w 765"/>
                <a:gd name="T9" fmla="*/ 912 h 459"/>
                <a:gd name="T10" fmla="*/ 702 w 765"/>
                <a:gd name="T11" fmla="*/ 876 h 459"/>
                <a:gd name="T12" fmla="*/ 1185 w 765"/>
                <a:gd name="T13" fmla="*/ 912 h 459"/>
                <a:gd name="T14" fmla="*/ 1418 w 765"/>
                <a:gd name="T15" fmla="*/ 892 h 459"/>
                <a:gd name="T16" fmla="*/ 1526 w 765"/>
                <a:gd name="T17" fmla="*/ 764 h 459"/>
                <a:gd name="T18" fmla="*/ 1523 w 765"/>
                <a:gd name="T19" fmla="*/ 325 h 459"/>
                <a:gd name="T20" fmla="*/ 1344 w 765"/>
                <a:gd name="T21" fmla="*/ 70 h 459"/>
                <a:gd name="T22" fmla="*/ 861 w 765"/>
                <a:gd name="T23" fmla="*/ 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3085" name="Object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3086" name="Object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3083" name="Object 4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3084" name="Object 4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aphicFrame>
          <p:nvGraphicFramePr>
            <p:cNvPr id="307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3074" name="Object 4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3075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3075" name="Object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3076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3077" name="Object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3078" name="Object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3081" name="Object 5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3082" name="Object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3079" name="Object 5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3080" name="Object 5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47A1F-DCA2-4450-A5DE-F829A43B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9366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86968"/>
          </a:xfrm>
        </p:spPr>
        <p:txBody>
          <a:bodyPr>
            <a:normAutofit/>
          </a:bodyPr>
          <a:lstStyle/>
          <a:p>
            <a:r>
              <a:rPr lang="en-US" altLang="en-US" dirty="0"/>
              <a:t>What’s a protocol (</a:t>
            </a:r>
            <a:r>
              <a:rPr lang="el-GR" cap="none" dirty="0"/>
              <a:t>πρωτόκολλον</a:t>
            </a:r>
            <a:r>
              <a:rPr lang="en-US" dirty="0"/>
              <a:t>)</a:t>
            </a:r>
            <a:r>
              <a:rPr lang="en-US" altLang="en-US" dirty="0"/>
              <a:t>?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4338" y="13716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human protocols:</a:t>
            </a:r>
            <a:endParaRPr lang="en-US" altLang="en-US" sz="2400" dirty="0"/>
          </a:p>
          <a:p>
            <a:r>
              <a:rPr lang="en-US" altLang="en-US" sz="2400" dirty="0"/>
              <a:t>“what’s the time?”</a:t>
            </a:r>
          </a:p>
          <a:p>
            <a:r>
              <a:rPr lang="en-US" altLang="en-US" sz="2400" dirty="0"/>
              <a:t>“I have a question”</a:t>
            </a:r>
          </a:p>
          <a:p>
            <a:r>
              <a:rPr lang="en-US" altLang="en-US" sz="2400" dirty="0"/>
              <a:t>introductions</a:t>
            </a:r>
            <a:endParaRPr lang="en-US" altLang="en-US" dirty="0"/>
          </a:p>
          <a:p>
            <a:pPr lvl="1"/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… specific msgs sent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… specific actions taken when msgs received, or other events</a:t>
            </a: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4415672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network protocols:</a:t>
            </a:r>
            <a:endParaRPr lang="en-US" altLang="en-US" sz="2400" dirty="0"/>
          </a:p>
          <a:p>
            <a:r>
              <a:rPr lang="en-US" altLang="en-US" sz="2400" dirty="0"/>
              <a:t>machines rather than humans</a:t>
            </a:r>
          </a:p>
          <a:p>
            <a:r>
              <a:rPr lang="en-US" altLang="en-US" sz="2400" dirty="0"/>
              <a:t>all communication activity in Internet governed by protocols</a:t>
            </a: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5867400" y="39624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2800" dirty="0">
                <a:latin typeface="+mj-lt"/>
              </a:rPr>
              <a:t>protocols define format, order of msgs sent and received among network entities, and actions taken on msg transmission, receipt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6019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170D5-CE66-4851-B033-AAB79D7E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509727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80887"/>
          </a:xfrm>
        </p:spPr>
        <p:txBody>
          <a:bodyPr>
            <a:normAutofit/>
          </a:bodyPr>
          <a:lstStyle/>
          <a:p>
            <a:r>
              <a:rPr lang="en-US" altLang="en-US" dirty="0"/>
              <a:t>What’s a protocol?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2539" y="1362078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A  human protocol and a computer network protocol: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2781301" y="3205409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05" name="Group 16"/>
          <p:cNvGrpSpPr>
            <a:grpSpLocks/>
          </p:cNvGrpSpPr>
          <p:nvPr/>
        </p:nvGrpSpPr>
        <p:grpSpPr bwMode="auto">
          <a:xfrm>
            <a:off x="8697913" y="3351458"/>
            <a:ext cx="355600" cy="933450"/>
            <a:chOff x="4180" y="783"/>
            <a:chExt cx="150" cy="307"/>
          </a:xfrm>
        </p:grpSpPr>
        <p:sp>
          <p:nvSpPr>
            <p:cNvPr id="4137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8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9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40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41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2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3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44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aphicFrame>
        <p:nvGraphicFramePr>
          <p:cNvPr id="40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9702"/>
              </p:ext>
            </p:extLst>
          </p:nvPr>
        </p:nvGraphicFramePr>
        <p:xfrm>
          <a:off x="6067425" y="3065709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4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3065709"/>
                        <a:ext cx="6223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62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4" y="2810122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3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3205409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64"/>
          <p:cNvSpPr txBox="1">
            <a:spLocks noChangeArrowheads="1"/>
          </p:cNvSpPr>
          <p:nvPr/>
        </p:nvSpPr>
        <p:spPr bwMode="auto">
          <a:xfrm>
            <a:off x="3222625" y="2918071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 altLang="en-US" dirty="0"/>
          </a:p>
        </p:txBody>
      </p:sp>
      <p:sp>
        <p:nvSpPr>
          <p:cNvPr id="4109" name="Line 66"/>
          <p:cNvSpPr>
            <a:spLocks noChangeShapeType="1"/>
          </p:cNvSpPr>
          <p:nvPr/>
        </p:nvSpPr>
        <p:spPr bwMode="auto">
          <a:xfrm flipV="1">
            <a:off x="2495551" y="3786433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Text Box 67"/>
          <p:cNvSpPr txBox="1">
            <a:spLocks noChangeArrowheads="1"/>
          </p:cNvSpPr>
          <p:nvPr/>
        </p:nvSpPr>
        <p:spPr bwMode="auto">
          <a:xfrm>
            <a:off x="3213100" y="3575296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 altLang="en-US" dirty="0"/>
          </a:p>
        </p:txBody>
      </p:sp>
      <p:sp>
        <p:nvSpPr>
          <p:cNvPr id="4111" name="Line 70"/>
          <p:cNvSpPr>
            <a:spLocks noChangeShapeType="1"/>
          </p:cNvSpPr>
          <p:nvPr/>
        </p:nvSpPr>
        <p:spPr bwMode="auto">
          <a:xfrm>
            <a:off x="2457451" y="4196008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12" name="Group 72"/>
          <p:cNvGrpSpPr>
            <a:grpSpLocks/>
          </p:cNvGrpSpPr>
          <p:nvPr/>
        </p:nvGrpSpPr>
        <p:grpSpPr bwMode="auto">
          <a:xfrm>
            <a:off x="2846388" y="4127747"/>
            <a:ext cx="1090612" cy="701675"/>
            <a:chOff x="737" y="2747"/>
            <a:chExt cx="687" cy="442"/>
          </a:xfrm>
        </p:grpSpPr>
        <p:sp>
          <p:nvSpPr>
            <p:cNvPr id="4135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6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altLang="en-US" sz="2000" dirty="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altLang="en-US" sz="2000" dirty="0"/>
            </a:p>
          </p:txBody>
        </p:sp>
      </p:grpSp>
      <p:sp>
        <p:nvSpPr>
          <p:cNvPr id="4113" name="Line 73"/>
          <p:cNvSpPr>
            <a:spLocks noChangeShapeType="1"/>
          </p:cNvSpPr>
          <p:nvPr/>
        </p:nvSpPr>
        <p:spPr bwMode="auto">
          <a:xfrm flipV="1">
            <a:off x="2619376" y="4767509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14" name="Group 76"/>
          <p:cNvGrpSpPr>
            <a:grpSpLocks/>
          </p:cNvGrpSpPr>
          <p:nvPr/>
        </p:nvGrpSpPr>
        <p:grpSpPr bwMode="auto">
          <a:xfrm>
            <a:off x="2955925" y="4794496"/>
            <a:ext cx="831850" cy="457200"/>
            <a:chOff x="1046" y="2771"/>
            <a:chExt cx="524" cy="288"/>
          </a:xfrm>
        </p:grpSpPr>
        <p:sp>
          <p:nvSpPr>
            <p:cNvPr id="4133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4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 altLang="en-US" dirty="0"/>
            </a:p>
          </p:txBody>
        </p:sp>
      </p:grpSp>
      <p:sp>
        <p:nvSpPr>
          <p:cNvPr id="4115" name="Text Box 78"/>
          <p:cNvSpPr txBox="1">
            <a:spLocks noChangeArrowheads="1"/>
          </p:cNvSpPr>
          <p:nvPr/>
        </p:nvSpPr>
        <p:spPr bwMode="auto">
          <a:xfrm>
            <a:off x="6746875" y="3146672"/>
            <a:ext cx="197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altLang="en-US" sz="2000" dirty="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 altLang="en-US" dirty="0"/>
          </a:p>
        </p:txBody>
      </p:sp>
      <p:sp>
        <p:nvSpPr>
          <p:cNvPr id="4116" name="Line 85"/>
          <p:cNvSpPr>
            <a:spLocks noChangeShapeType="1"/>
          </p:cNvSpPr>
          <p:nvPr/>
        </p:nvSpPr>
        <p:spPr bwMode="auto">
          <a:xfrm flipV="1">
            <a:off x="6467475" y="5081834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Line 89"/>
          <p:cNvSpPr>
            <a:spLocks noChangeShapeType="1"/>
          </p:cNvSpPr>
          <p:nvPr/>
        </p:nvSpPr>
        <p:spPr bwMode="auto">
          <a:xfrm>
            <a:off x="6743701" y="3414959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8" name="Line 90"/>
          <p:cNvSpPr>
            <a:spLocks noChangeShapeType="1"/>
          </p:cNvSpPr>
          <p:nvPr/>
        </p:nvSpPr>
        <p:spPr bwMode="auto">
          <a:xfrm flipV="1">
            <a:off x="6419851" y="3910258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19" name="Group 93"/>
          <p:cNvGrpSpPr>
            <a:grpSpLocks/>
          </p:cNvGrpSpPr>
          <p:nvPr/>
        </p:nvGrpSpPr>
        <p:grpSpPr bwMode="auto">
          <a:xfrm>
            <a:off x="6680200" y="3841997"/>
            <a:ext cx="1974850" cy="701675"/>
            <a:chOff x="3248" y="2147"/>
            <a:chExt cx="1244" cy="442"/>
          </a:xfrm>
        </p:grpSpPr>
        <p:sp>
          <p:nvSpPr>
            <p:cNvPr id="4131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2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 altLang="en-US" dirty="0"/>
            </a:p>
          </p:txBody>
        </p:sp>
      </p:grpSp>
      <p:sp>
        <p:nvSpPr>
          <p:cNvPr id="4120" name="Line 94"/>
          <p:cNvSpPr>
            <a:spLocks noChangeShapeType="1"/>
          </p:cNvSpPr>
          <p:nvPr/>
        </p:nvSpPr>
        <p:spPr bwMode="auto">
          <a:xfrm>
            <a:off x="6467475" y="4519858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21" name="Group 97"/>
          <p:cNvGrpSpPr>
            <a:grpSpLocks/>
          </p:cNvGrpSpPr>
          <p:nvPr/>
        </p:nvGrpSpPr>
        <p:grpSpPr bwMode="auto">
          <a:xfrm>
            <a:off x="6680201" y="4584946"/>
            <a:ext cx="3794125" cy="304800"/>
            <a:chOff x="3212" y="2597"/>
            <a:chExt cx="2390" cy="192"/>
          </a:xfrm>
        </p:grpSpPr>
        <p:sp>
          <p:nvSpPr>
            <p:cNvPr id="4129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30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  <a:latin typeface="Comic Sans MS" pitchFamily="66" charset="0"/>
                </a:rPr>
                <a:t>Get http://www.awl.com/kurose-ross</a:t>
              </a:r>
              <a:endParaRPr lang="en-US" altLang="en-US" dirty="0"/>
            </a:p>
          </p:txBody>
        </p:sp>
      </p:grpSp>
      <p:grpSp>
        <p:nvGrpSpPr>
          <p:cNvPr id="4122" name="Group 98"/>
          <p:cNvGrpSpPr>
            <a:grpSpLocks/>
          </p:cNvGrpSpPr>
          <p:nvPr/>
        </p:nvGrpSpPr>
        <p:grpSpPr bwMode="auto">
          <a:xfrm>
            <a:off x="7308850" y="5089771"/>
            <a:ext cx="908050" cy="457200"/>
            <a:chOff x="1046" y="2771"/>
            <a:chExt cx="572" cy="288"/>
          </a:xfrm>
        </p:grpSpPr>
        <p:sp>
          <p:nvSpPr>
            <p:cNvPr id="4127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28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 altLang="en-US" dirty="0"/>
            </a:p>
          </p:txBody>
        </p:sp>
      </p:grpSp>
      <p:sp>
        <p:nvSpPr>
          <p:cNvPr id="4123" name="Line 101"/>
          <p:cNvSpPr>
            <a:spLocks noChangeShapeType="1"/>
          </p:cNvSpPr>
          <p:nvPr/>
        </p:nvSpPr>
        <p:spPr bwMode="auto">
          <a:xfrm>
            <a:off x="5581650" y="2395784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24" name="Group 105"/>
          <p:cNvGrpSpPr>
            <a:grpSpLocks/>
          </p:cNvGrpSpPr>
          <p:nvPr/>
        </p:nvGrpSpPr>
        <p:grpSpPr bwMode="auto">
          <a:xfrm>
            <a:off x="5203826" y="5527921"/>
            <a:ext cx="815975" cy="457200"/>
            <a:chOff x="2198" y="3221"/>
            <a:chExt cx="514" cy="288"/>
          </a:xfrm>
        </p:grpSpPr>
        <p:sp>
          <p:nvSpPr>
            <p:cNvPr id="4125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26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87ECF-DBA8-4EFC-B951-C6C2EB7E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01354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>
                <a:solidFill>
                  <a:srgbClr val="FF0000"/>
                </a:solidFill>
              </a:rPr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ED5B4-4D79-4A28-A0B6-5319CE8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BF453-B68F-4412-9F13-386A00F9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6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6513514" y="1639889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861 w 765"/>
                <a:gd name="T1" fmla="*/ 20 h 459"/>
                <a:gd name="T2" fmla="*/ 584 w 765"/>
                <a:gd name="T3" fmla="*/ 143 h 459"/>
                <a:gd name="T4" fmla="*/ 195 w 765"/>
                <a:gd name="T5" fmla="*/ 205 h 459"/>
                <a:gd name="T6" fmla="*/ 28 w 765"/>
                <a:gd name="T7" fmla="*/ 691 h 459"/>
                <a:gd name="T8" fmla="*/ 365 w 765"/>
                <a:gd name="T9" fmla="*/ 912 h 459"/>
                <a:gd name="T10" fmla="*/ 702 w 765"/>
                <a:gd name="T11" fmla="*/ 876 h 459"/>
                <a:gd name="T12" fmla="*/ 1185 w 765"/>
                <a:gd name="T13" fmla="*/ 912 h 459"/>
                <a:gd name="T14" fmla="*/ 1418 w 765"/>
                <a:gd name="T15" fmla="*/ 892 h 459"/>
                <a:gd name="T16" fmla="*/ 1526 w 765"/>
                <a:gd name="T17" fmla="*/ 764 h 459"/>
                <a:gd name="T18" fmla="*/ 1523 w 765"/>
                <a:gd name="T19" fmla="*/ 325 h 459"/>
                <a:gd name="T20" fmla="*/ 1344 w 765"/>
                <a:gd name="T21" fmla="*/ 70 h 459"/>
                <a:gd name="T22" fmla="*/ 861 w 765"/>
                <a:gd name="T23" fmla="*/ 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2884"/>
            <a:ext cx="10058400" cy="922213"/>
          </a:xfrm>
        </p:spPr>
        <p:txBody>
          <a:bodyPr>
            <a:normAutofit/>
          </a:bodyPr>
          <a:lstStyle/>
          <a:p>
            <a:r>
              <a:rPr lang="en-US" altLang="en-US" dirty="0"/>
              <a:t>A closer look at network structure: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9972" y="1520917"/>
            <a:ext cx="4126882" cy="4891659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solidFill>
                  <a:srgbClr val="FF0000"/>
                </a:solidFill>
              </a:rPr>
              <a:t>Network edge:</a:t>
            </a:r>
            <a:r>
              <a:rPr lang="en-US" altLang="en-US" sz="2600" dirty="0"/>
              <a:t> applications and hosts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access networks, physical media:</a:t>
            </a:r>
            <a:r>
              <a:rPr lang="en-US" altLang="en-US" sz="2400" dirty="0"/>
              <a:t> wired, wireless communication links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Network core:</a:t>
            </a:r>
            <a:r>
              <a:rPr lang="en-US" altLang="en-US" sz="2800" dirty="0"/>
              <a:t>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en-US" sz="2600" dirty="0"/>
              <a:t>interconnected routers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en-US" sz="2600" dirty="0"/>
              <a:t>network of networks</a:t>
            </a:r>
            <a:endParaRPr lang="en-US" altLang="en-US" sz="2400" dirty="0">
              <a:latin typeface="Comic Sans MS" pitchFamily="66" charset="0"/>
            </a:endParaRPr>
          </a:p>
          <a:p>
            <a:endParaRPr lang="en-US" altLang="en-US" sz="2400" dirty="0"/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6627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5133" name="Object 5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5134" name="Object 5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5131" name="Object 7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5132" name="Object 7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5122" name="Object 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5123" name="Object 8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5124" name="Object 8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5125" name="Object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5126" name="Object 8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819000" imgH="847800" progId="MS_ClipArt_Gallery.2">
                      <p:embed/>
                    </p:oleObj>
                  </mc:Choice>
                  <mc:Fallback>
                    <p:oleObj name="Clip" r:id="rId17" imgW="819000" imgH="847800" progId="MS_ClipArt_Gallery.2">
                      <p:embed/>
                      <p:pic>
                        <p:nvPicPr>
                          <p:cNvPr id="5129" name="Object 8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1266840" imgH="1200240" progId="MS_ClipArt_Gallery.2">
                      <p:embed/>
                    </p:oleObj>
                  </mc:Choice>
                  <mc:Fallback>
                    <p:oleObj name="Clip" r:id="rId18" imgW="1266840" imgH="1200240" progId="MS_ClipArt_Gallery.2">
                      <p:embed/>
                      <p:pic>
                        <p:nvPicPr>
                          <p:cNvPr id="5130" name="Object 8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5127" name="Object 8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5128" name="Object 8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6978651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7967664" y="2190751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34065-15FD-4F62-8DBC-998574C4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0775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75107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network edge: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3754" y="1371600"/>
            <a:ext cx="4651375" cy="46482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End systems (hosts):</a:t>
            </a:r>
            <a:endParaRPr lang="en-US" altLang="en-US" sz="2400" dirty="0"/>
          </a:p>
          <a:p>
            <a:pPr lvl="1"/>
            <a:r>
              <a:rPr lang="en-US" altLang="en-US" sz="2400" dirty="0"/>
              <a:t>run application programs</a:t>
            </a:r>
          </a:p>
          <a:p>
            <a:pPr lvl="1"/>
            <a:r>
              <a:rPr lang="en-US" altLang="en-US" sz="2400" dirty="0"/>
              <a:t>e.g. Web, email</a:t>
            </a:r>
          </a:p>
          <a:p>
            <a:pPr lvl="1"/>
            <a:r>
              <a:rPr lang="en-US" altLang="en-US" sz="2400" dirty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9346726" y="3457575"/>
            <a:ext cx="1314450" cy="674688"/>
          </a:xfrm>
          <a:custGeom>
            <a:avLst/>
            <a:gdLst>
              <a:gd name="T0" fmla="*/ 962699801 w 828"/>
              <a:gd name="T1" fmla="*/ 75604747 h 425"/>
              <a:gd name="T2" fmla="*/ 932457934 w 828"/>
              <a:gd name="T3" fmla="*/ 75604747 h 425"/>
              <a:gd name="T4" fmla="*/ 317539693 w 828"/>
              <a:gd name="T5" fmla="*/ 80645061 h 425"/>
              <a:gd name="T6" fmla="*/ 15120939 w 828"/>
              <a:gd name="T7" fmla="*/ 317539931 h 425"/>
              <a:gd name="T8" fmla="*/ 231854406 w 828"/>
              <a:gd name="T9" fmla="*/ 690523324 h 425"/>
              <a:gd name="T10" fmla="*/ 735885606 w 828"/>
              <a:gd name="T11" fmla="*/ 967740836 h 425"/>
              <a:gd name="T12" fmla="*/ 1360884371 w 828"/>
              <a:gd name="T13" fmla="*/ 1048385873 h 425"/>
              <a:gd name="T14" fmla="*/ 1759069338 w 828"/>
              <a:gd name="T15" fmla="*/ 831652138 h 425"/>
              <a:gd name="T16" fmla="*/ 1955641467 w 828"/>
              <a:gd name="T17" fmla="*/ 428426955 h 425"/>
              <a:gd name="T18" fmla="*/ 1995963955 w 828"/>
              <a:gd name="T19" fmla="*/ 55443487 h 425"/>
              <a:gd name="T20" fmla="*/ 1411287481 w 828"/>
              <a:gd name="T21" fmla="*/ 95766006 h 425"/>
              <a:gd name="T22" fmla="*/ 962699801 w 828"/>
              <a:gd name="T23" fmla="*/ 756047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9365777" y="1931989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7625876" y="1639888"/>
            <a:ext cx="1644650" cy="1071562"/>
          </a:xfrm>
          <a:custGeom>
            <a:avLst/>
            <a:gdLst>
              <a:gd name="T0" fmla="*/ 1633060877 w 1036"/>
              <a:gd name="T1" fmla="*/ 27720914 h 675"/>
              <a:gd name="T2" fmla="*/ 982860871 w 1036"/>
              <a:gd name="T3" fmla="*/ 133567426 h 675"/>
              <a:gd name="T4" fmla="*/ 519152141 w 1036"/>
              <a:gd name="T5" fmla="*/ 325099192 h 675"/>
              <a:gd name="T6" fmla="*/ 383063669 w 1036"/>
              <a:gd name="T7" fmla="*/ 577114708 h 675"/>
              <a:gd name="T8" fmla="*/ 55443436 w 1036"/>
              <a:gd name="T9" fmla="*/ 748485191 h 675"/>
              <a:gd name="T10" fmla="*/ 45362804 w 1036"/>
              <a:gd name="T11" fmla="*/ 1156750364 h 675"/>
              <a:gd name="T12" fmla="*/ 332660567 w 1036"/>
              <a:gd name="T13" fmla="*/ 1232354989 h 675"/>
              <a:gd name="T14" fmla="*/ 1154231415 w 1036"/>
              <a:gd name="T15" fmla="*/ 1232354989 h 675"/>
              <a:gd name="T16" fmla="*/ 1507053124 w 1036"/>
              <a:gd name="T17" fmla="*/ 1398685163 h 675"/>
              <a:gd name="T18" fmla="*/ 1895157401 w 1036"/>
              <a:gd name="T19" fmla="*/ 1655740888 h 675"/>
              <a:gd name="T20" fmla="*/ 2147483647 w 1036"/>
              <a:gd name="T21" fmla="*/ 1665821901 h 675"/>
              <a:gd name="T22" fmla="*/ 2147483647 w 1036"/>
              <a:gd name="T23" fmla="*/ 1519652563 h 675"/>
              <a:gd name="T24" fmla="*/ 2147483647 w 1036"/>
              <a:gd name="T25" fmla="*/ 1121468205 h 675"/>
              <a:gd name="T26" fmla="*/ 2147483647 w 1036"/>
              <a:gd name="T27" fmla="*/ 733364266 h 675"/>
              <a:gd name="T28" fmla="*/ 2147483647 w 1036"/>
              <a:gd name="T29" fmla="*/ 269655801 h 675"/>
              <a:gd name="T30" fmla="*/ 2147483647 w 1036"/>
              <a:gd name="T31" fmla="*/ 42841839 h 675"/>
              <a:gd name="T32" fmla="*/ 1955641122 w 1036"/>
              <a:gd name="T33" fmla="*/ 7559672 h 675"/>
              <a:gd name="T34" fmla="*/ 1633060877 w 1036"/>
              <a:gd name="T35" fmla="*/ 27720914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7713189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8414863" y="1831976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9472139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9472138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9830913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9472138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9468964" y="3576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9554688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9554688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9827739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9827738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10186513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9827738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9824564" y="38560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9910288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9910288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10107139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10107138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10465913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10107138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10103964" y="35893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10189688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10189688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9572151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9572151" y="2495551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9919813" y="2495551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9572152" y="2495551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9568976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9653113" y="2454276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9653113" y="2454276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9570564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9570563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9929338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9570563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9567389" y="2687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9653113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9653113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10046813" y="2405064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10046813" y="2398714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10377013" y="2398714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10046814" y="2398714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10043638" y="2336801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10123014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10123014" y="2357439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10132539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10132538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10491313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10132538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10129364" y="2687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10215088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10215088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8722839" y="2498726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8722838" y="249078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9068913" y="249078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8722838" y="2490789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8719664" y="2427289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8803801" y="2449514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8803801" y="2449514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8416452" y="3648076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8416451" y="364013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8762526" y="364013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8416451" y="3640139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8413277" y="3576639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8497413" y="3598864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8497413" y="3598864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9615014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9738839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9835676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10072213" y="3749676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8770463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9065738" y="2517776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8632351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7952902" y="4352925"/>
            <a:ext cx="2979737" cy="1455738"/>
          </a:xfrm>
          <a:custGeom>
            <a:avLst/>
            <a:gdLst>
              <a:gd name="T0" fmla="*/ 2147483647 w 1877"/>
              <a:gd name="T1" fmla="*/ 57964417 h 917"/>
              <a:gd name="T2" fmla="*/ 1743948172 w 1877"/>
              <a:gd name="T3" fmla="*/ 274697945 h 917"/>
              <a:gd name="T4" fmla="*/ 1045863999 w 1877"/>
              <a:gd name="T5" fmla="*/ 229335129 h 917"/>
              <a:gd name="T6" fmla="*/ 282257478 w 1877"/>
              <a:gd name="T7" fmla="*/ 428426794 h 917"/>
              <a:gd name="T8" fmla="*/ 126007808 w 1877"/>
              <a:gd name="T9" fmla="*/ 889616416 h 917"/>
              <a:gd name="T10" fmla="*/ 35282185 w 1877"/>
              <a:gd name="T11" fmla="*/ 1330643000 h 917"/>
              <a:gd name="T12" fmla="*/ 350302462 w 1877"/>
              <a:gd name="T13" fmla="*/ 1638102086 h 917"/>
              <a:gd name="T14" fmla="*/ 1272677965 w 1877"/>
              <a:gd name="T15" fmla="*/ 196824377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5648 h 917"/>
              <a:gd name="T22" fmla="*/ 2147483647 w 1877"/>
              <a:gd name="T23" fmla="*/ 1572578018 h 917"/>
              <a:gd name="T24" fmla="*/ 2147483647 w 1877"/>
              <a:gd name="T25" fmla="*/ 551915254 h 917"/>
              <a:gd name="T26" fmla="*/ 2147483647 w 1877"/>
              <a:gd name="T27" fmla="*/ 252015744 h 917"/>
              <a:gd name="T28" fmla="*/ 2147483647 w 1877"/>
              <a:gd name="T29" fmla="*/ 32762840 h 917"/>
              <a:gd name="T30" fmla="*/ 2147483647 w 1877"/>
              <a:gd name="T31" fmla="*/ 5796441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16200000">
            <a:off x="10188101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10334152" y="5370514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16200000">
            <a:off x="10519888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10099201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9283226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8618063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9732489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9080026" y="4703764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9122888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8418038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8443438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8303738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8556152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8795864" y="5027614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8608538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9005413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9086377" y="4983164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8535514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7721126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6157" name="Object 2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6158" name="Object 2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6155" name="Object 4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6156" name="Object 4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6146" name="Object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6147" name="Object 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6148" name="Object 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6149" name="Object 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6150" name="Object 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819000" imgH="847800" progId="MS_ClipArt_Gallery.2">
                      <p:embed/>
                    </p:oleObj>
                  </mc:Choice>
                  <mc:Fallback>
                    <p:oleObj name="Clip" r:id="rId17" imgW="819000" imgH="847800" progId="MS_ClipArt_Gallery.2">
                      <p:embed/>
                      <p:pic>
                        <p:nvPicPr>
                          <p:cNvPr id="6153" name="Object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1266840" imgH="1200240" progId="MS_ClipArt_Gallery.2">
                      <p:embed/>
                    </p:oleObj>
                  </mc:Choice>
                  <mc:Fallback>
                    <p:oleObj name="Clip" r:id="rId18" imgW="1266840" imgH="1200240" progId="MS_ClipArt_Gallery.2">
                      <p:embed/>
                      <p:pic>
                        <p:nvPicPr>
                          <p:cNvPr id="6154" name="Object 5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6151" name="Object 5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6152" name="Object 5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8624414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9921402" y="2422526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9748363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9932514" y="2492376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10284938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9938864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8233889" y="3663951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10353202" y="2190751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10492901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9638827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10229377" y="2863851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9281638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8616476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9446739" y="4968876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8003701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7184551" y="2074864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6843239" y="2076451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1282329" y="2954339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sz="2800" dirty="0">
                <a:solidFill>
                  <a:srgbClr val="FF0000"/>
                </a:solidFill>
                <a:latin typeface="Comic Sans MS" pitchFamily="66" charset="0"/>
              </a:rPr>
              <a:t>client/server model</a:t>
            </a:r>
            <a:endParaRPr lang="en-US" altLang="en-US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1304554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sz="2800" dirty="0">
                <a:solidFill>
                  <a:srgbClr val="FF0000"/>
                </a:solidFill>
                <a:latin typeface="Comic Sans MS" pitchFamily="66" charset="0"/>
              </a:rPr>
              <a:t>peer-peer model:</a:t>
            </a:r>
            <a:endParaRPr lang="en-US" altLang="en-US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Comic Sans MS" pitchFamily="66" charset="0"/>
              </a:rPr>
              <a:t> minimal (or no) use of dedicated servers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Comic Sans MS" pitchFamily="66" charset="0"/>
              </a:rPr>
              <a:t>e.g. Skype,  BitTorrent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8511D1B-E4DB-470C-AB1C-194405D5994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FCC-3929-45E6-98B8-4C23D9B6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3880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961" y="228600"/>
            <a:ext cx="1034016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Access networks and physical media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0873" y="1371600"/>
            <a:ext cx="5186554" cy="5010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altLang="en-US" sz="2400" dirty="0"/>
              <a:t>residential access nets</a:t>
            </a:r>
          </a:p>
          <a:p>
            <a:r>
              <a:rPr lang="en-US" altLang="en-US" sz="2400" dirty="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altLang="en-US" sz="2400" dirty="0"/>
              <a:t>mobile access networks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Keep in mind: </a:t>
            </a:r>
          </a:p>
          <a:p>
            <a:r>
              <a:rPr lang="en-US" altLang="en-US" sz="2400" dirty="0"/>
              <a:t>bandwidth (bits per second) of access network?</a:t>
            </a:r>
          </a:p>
          <a:p>
            <a:r>
              <a:rPr lang="en-US" altLang="en-US" sz="2400" dirty="0"/>
              <a:t>shared or dedicated?</a:t>
            </a:r>
          </a:p>
        </p:txBody>
      </p:sp>
      <p:sp>
        <p:nvSpPr>
          <p:cNvPr id="51206" name="Freeform 682"/>
          <p:cNvSpPr>
            <a:spLocks/>
          </p:cNvSpPr>
          <p:nvPr/>
        </p:nvSpPr>
        <p:spPr bwMode="auto">
          <a:xfrm>
            <a:off x="8234363" y="3457575"/>
            <a:ext cx="1314450" cy="674688"/>
          </a:xfrm>
          <a:custGeom>
            <a:avLst/>
            <a:gdLst>
              <a:gd name="T0" fmla="*/ 962699801 w 828"/>
              <a:gd name="T1" fmla="*/ 75604747 h 425"/>
              <a:gd name="T2" fmla="*/ 932457934 w 828"/>
              <a:gd name="T3" fmla="*/ 75604747 h 425"/>
              <a:gd name="T4" fmla="*/ 317539693 w 828"/>
              <a:gd name="T5" fmla="*/ 80645061 h 425"/>
              <a:gd name="T6" fmla="*/ 15120939 w 828"/>
              <a:gd name="T7" fmla="*/ 317539931 h 425"/>
              <a:gd name="T8" fmla="*/ 231854406 w 828"/>
              <a:gd name="T9" fmla="*/ 690523324 h 425"/>
              <a:gd name="T10" fmla="*/ 735885606 w 828"/>
              <a:gd name="T11" fmla="*/ 967740836 h 425"/>
              <a:gd name="T12" fmla="*/ 1360884371 w 828"/>
              <a:gd name="T13" fmla="*/ 1048385873 h 425"/>
              <a:gd name="T14" fmla="*/ 1759069338 w 828"/>
              <a:gd name="T15" fmla="*/ 831652138 h 425"/>
              <a:gd name="T16" fmla="*/ 1955641467 w 828"/>
              <a:gd name="T17" fmla="*/ 428426955 h 425"/>
              <a:gd name="T18" fmla="*/ 1995963955 w 828"/>
              <a:gd name="T19" fmla="*/ 55443487 h 425"/>
              <a:gd name="T20" fmla="*/ 1411287481 w 828"/>
              <a:gd name="T21" fmla="*/ 95766006 h 425"/>
              <a:gd name="T22" fmla="*/ 962699801 w 828"/>
              <a:gd name="T23" fmla="*/ 756047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7" name="Freeform 683"/>
          <p:cNvSpPr>
            <a:spLocks/>
          </p:cNvSpPr>
          <p:nvPr/>
        </p:nvSpPr>
        <p:spPr bwMode="auto">
          <a:xfrm>
            <a:off x="8253414" y="1931989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8" name="Freeform 684"/>
          <p:cNvSpPr>
            <a:spLocks/>
          </p:cNvSpPr>
          <p:nvPr/>
        </p:nvSpPr>
        <p:spPr bwMode="auto">
          <a:xfrm>
            <a:off x="6513513" y="1639888"/>
            <a:ext cx="1644650" cy="1071562"/>
          </a:xfrm>
          <a:custGeom>
            <a:avLst/>
            <a:gdLst>
              <a:gd name="T0" fmla="*/ 1633060877 w 1036"/>
              <a:gd name="T1" fmla="*/ 27720914 h 675"/>
              <a:gd name="T2" fmla="*/ 982860871 w 1036"/>
              <a:gd name="T3" fmla="*/ 133567426 h 675"/>
              <a:gd name="T4" fmla="*/ 519152141 w 1036"/>
              <a:gd name="T5" fmla="*/ 325099192 h 675"/>
              <a:gd name="T6" fmla="*/ 383063669 w 1036"/>
              <a:gd name="T7" fmla="*/ 577114708 h 675"/>
              <a:gd name="T8" fmla="*/ 55443436 w 1036"/>
              <a:gd name="T9" fmla="*/ 748485191 h 675"/>
              <a:gd name="T10" fmla="*/ 45362804 w 1036"/>
              <a:gd name="T11" fmla="*/ 1156750364 h 675"/>
              <a:gd name="T12" fmla="*/ 332660567 w 1036"/>
              <a:gd name="T13" fmla="*/ 1232354989 h 675"/>
              <a:gd name="T14" fmla="*/ 1154231415 w 1036"/>
              <a:gd name="T15" fmla="*/ 1232354989 h 675"/>
              <a:gd name="T16" fmla="*/ 1507053124 w 1036"/>
              <a:gd name="T17" fmla="*/ 1398685163 h 675"/>
              <a:gd name="T18" fmla="*/ 1895157401 w 1036"/>
              <a:gd name="T19" fmla="*/ 1655740888 h 675"/>
              <a:gd name="T20" fmla="*/ 2147483647 w 1036"/>
              <a:gd name="T21" fmla="*/ 1665821901 h 675"/>
              <a:gd name="T22" fmla="*/ 2147483647 w 1036"/>
              <a:gd name="T23" fmla="*/ 1519652563 h 675"/>
              <a:gd name="T24" fmla="*/ 2147483647 w 1036"/>
              <a:gd name="T25" fmla="*/ 1121468205 h 675"/>
              <a:gd name="T26" fmla="*/ 2147483647 w 1036"/>
              <a:gd name="T27" fmla="*/ 733364266 h 675"/>
              <a:gd name="T28" fmla="*/ 2147483647 w 1036"/>
              <a:gd name="T29" fmla="*/ 269655801 h 675"/>
              <a:gd name="T30" fmla="*/ 2147483647 w 1036"/>
              <a:gd name="T31" fmla="*/ 42841839 h 675"/>
              <a:gd name="T32" fmla="*/ 1955641122 w 1036"/>
              <a:gd name="T33" fmla="*/ 7559672 h 675"/>
              <a:gd name="T34" fmla="*/ 1633060877 w 1036"/>
              <a:gd name="T35" fmla="*/ 27720914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209" name="Group 685"/>
          <p:cNvGrpSpPr>
            <a:grpSpLocks/>
          </p:cNvGrpSpPr>
          <p:nvPr/>
        </p:nvGrpSpPr>
        <p:grpSpPr bwMode="auto">
          <a:xfrm>
            <a:off x="6600826" y="2974975"/>
            <a:ext cx="1458913" cy="933450"/>
            <a:chOff x="2889" y="1631"/>
            <a:chExt cx="980" cy="743"/>
          </a:xfrm>
        </p:grpSpPr>
        <p:sp>
          <p:nvSpPr>
            <p:cNvPr id="5186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86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1210" name="Line 689"/>
          <p:cNvSpPr>
            <a:spLocks noChangeShapeType="1"/>
          </p:cNvSpPr>
          <p:nvPr/>
        </p:nvSpPr>
        <p:spPr bwMode="auto">
          <a:xfrm flipH="1">
            <a:off x="7378701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1" name="Line 690"/>
          <p:cNvSpPr>
            <a:spLocks noChangeShapeType="1"/>
          </p:cNvSpPr>
          <p:nvPr/>
        </p:nvSpPr>
        <p:spPr bwMode="auto">
          <a:xfrm>
            <a:off x="7470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2" name="Line 691"/>
          <p:cNvSpPr>
            <a:spLocks noChangeShapeType="1"/>
          </p:cNvSpPr>
          <p:nvPr/>
        </p:nvSpPr>
        <p:spPr bwMode="auto">
          <a:xfrm>
            <a:off x="7378701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3" name="Line 692"/>
          <p:cNvSpPr>
            <a:spLocks noChangeShapeType="1"/>
          </p:cNvSpPr>
          <p:nvPr/>
        </p:nvSpPr>
        <p:spPr bwMode="auto">
          <a:xfrm flipH="1">
            <a:off x="7470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4" name="Line 693"/>
          <p:cNvSpPr>
            <a:spLocks noChangeShapeType="1"/>
          </p:cNvSpPr>
          <p:nvPr/>
        </p:nvSpPr>
        <p:spPr bwMode="auto">
          <a:xfrm>
            <a:off x="7470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5" name="Line 694"/>
          <p:cNvSpPr>
            <a:spLocks noChangeShapeType="1"/>
          </p:cNvSpPr>
          <p:nvPr/>
        </p:nvSpPr>
        <p:spPr bwMode="auto">
          <a:xfrm flipV="1">
            <a:off x="7378701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6" name="Line 695"/>
          <p:cNvSpPr>
            <a:spLocks noChangeShapeType="1"/>
          </p:cNvSpPr>
          <p:nvPr/>
        </p:nvSpPr>
        <p:spPr bwMode="auto">
          <a:xfrm flipH="1" flipV="1">
            <a:off x="7470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7" name="Line 696"/>
          <p:cNvSpPr>
            <a:spLocks noChangeShapeType="1"/>
          </p:cNvSpPr>
          <p:nvPr/>
        </p:nvSpPr>
        <p:spPr bwMode="auto">
          <a:xfrm>
            <a:off x="7418389" y="2195514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8" name="Line 697"/>
          <p:cNvSpPr>
            <a:spLocks noChangeShapeType="1"/>
          </p:cNvSpPr>
          <p:nvPr/>
        </p:nvSpPr>
        <p:spPr bwMode="auto">
          <a:xfrm flipV="1">
            <a:off x="7470776" y="2195514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19" name="Line 698"/>
          <p:cNvSpPr>
            <a:spLocks noChangeShapeType="1"/>
          </p:cNvSpPr>
          <p:nvPr/>
        </p:nvSpPr>
        <p:spPr bwMode="auto">
          <a:xfrm>
            <a:off x="7400926" y="2241551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20" name="Line 699"/>
          <p:cNvSpPr>
            <a:spLocks noChangeShapeType="1"/>
          </p:cNvSpPr>
          <p:nvPr/>
        </p:nvSpPr>
        <p:spPr bwMode="auto">
          <a:xfrm flipV="1">
            <a:off x="7470776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21" name="Line 700"/>
          <p:cNvSpPr>
            <a:spLocks noChangeShapeType="1"/>
          </p:cNvSpPr>
          <p:nvPr/>
        </p:nvSpPr>
        <p:spPr bwMode="auto">
          <a:xfrm flipV="1">
            <a:off x="7470776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22" name="Line 701"/>
          <p:cNvSpPr>
            <a:spLocks noChangeShapeType="1"/>
          </p:cNvSpPr>
          <p:nvPr/>
        </p:nvSpPr>
        <p:spPr bwMode="auto">
          <a:xfrm flipV="1">
            <a:off x="7470776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23" name="Line 702"/>
          <p:cNvSpPr>
            <a:spLocks noChangeShapeType="1"/>
          </p:cNvSpPr>
          <p:nvPr/>
        </p:nvSpPr>
        <p:spPr bwMode="auto">
          <a:xfrm>
            <a:off x="7431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224" name="Line 703"/>
          <p:cNvSpPr>
            <a:spLocks noChangeShapeType="1"/>
          </p:cNvSpPr>
          <p:nvPr/>
        </p:nvSpPr>
        <p:spPr bwMode="auto">
          <a:xfrm>
            <a:off x="7450138" y="2082801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51225" name="Group 704"/>
          <p:cNvGrpSpPr>
            <a:grpSpLocks/>
          </p:cNvGrpSpPr>
          <p:nvPr/>
        </p:nvGrpSpPr>
        <p:grpSpPr bwMode="auto">
          <a:xfrm>
            <a:off x="7486650" y="1992314"/>
            <a:ext cx="152400" cy="58737"/>
            <a:chOff x="4227" y="1360"/>
            <a:chExt cx="863" cy="270"/>
          </a:xfrm>
        </p:grpSpPr>
        <p:sp>
          <p:nvSpPr>
            <p:cNvPr id="51856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7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8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9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1226" name="Group 709"/>
          <p:cNvGrpSpPr>
            <a:grpSpLocks/>
          </p:cNvGrpSpPr>
          <p:nvPr/>
        </p:nvGrpSpPr>
        <p:grpSpPr bwMode="auto">
          <a:xfrm rot="5700496">
            <a:off x="7394576" y="1889126"/>
            <a:ext cx="168275" cy="53975"/>
            <a:chOff x="4227" y="1360"/>
            <a:chExt cx="863" cy="270"/>
          </a:xfrm>
        </p:grpSpPr>
        <p:sp>
          <p:nvSpPr>
            <p:cNvPr id="51852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3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4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5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1227" name="Group 714"/>
          <p:cNvGrpSpPr>
            <a:grpSpLocks/>
          </p:cNvGrpSpPr>
          <p:nvPr/>
        </p:nvGrpSpPr>
        <p:grpSpPr bwMode="auto">
          <a:xfrm rot="10800000">
            <a:off x="7302500" y="1985964"/>
            <a:ext cx="152400" cy="58737"/>
            <a:chOff x="4227" y="1360"/>
            <a:chExt cx="863" cy="270"/>
          </a:xfrm>
        </p:grpSpPr>
        <p:sp>
          <p:nvSpPr>
            <p:cNvPr id="51848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49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0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851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1228" name="Oval 719"/>
          <p:cNvSpPr>
            <a:spLocks noChangeArrowheads="1"/>
          </p:cNvSpPr>
          <p:nvPr/>
        </p:nvSpPr>
        <p:spPr bwMode="auto">
          <a:xfrm>
            <a:off x="8359776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29" name="Line 720"/>
          <p:cNvSpPr>
            <a:spLocks noChangeShapeType="1"/>
          </p:cNvSpPr>
          <p:nvPr/>
        </p:nvSpPr>
        <p:spPr bwMode="auto">
          <a:xfrm>
            <a:off x="8359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0" name="Line 721"/>
          <p:cNvSpPr>
            <a:spLocks noChangeShapeType="1"/>
          </p:cNvSpPr>
          <p:nvPr/>
        </p:nvSpPr>
        <p:spPr bwMode="auto">
          <a:xfrm>
            <a:off x="8718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1" name="Rectangle 722"/>
          <p:cNvSpPr>
            <a:spLocks noChangeArrowheads="1"/>
          </p:cNvSpPr>
          <p:nvPr/>
        </p:nvSpPr>
        <p:spPr bwMode="auto">
          <a:xfrm>
            <a:off x="8359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32" name="Oval 723"/>
          <p:cNvSpPr>
            <a:spLocks noChangeArrowheads="1"/>
          </p:cNvSpPr>
          <p:nvPr/>
        </p:nvSpPr>
        <p:spPr bwMode="auto">
          <a:xfrm>
            <a:off x="8356601" y="3576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33" name="Group 724"/>
          <p:cNvGrpSpPr>
            <a:grpSpLocks/>
          </p:cNvGrpSpPr>
          <p:nvPr/>
        </p:nvGrpSpPr>
        <p:grpSpPr bwMode="auto">
          <a:xfrm>
            <a:off x="8442325" y="3600450"/>
            <a:ext cx="179388" cy="65088"/>
            <a:chOff x="2848" y="848"/>
            <a:chExt cx="140" cy="98"/>
          </a:xfrm>
        </p:grpSpPr>
        <p:sp>
          <p:nvSpPr>
            <p:cNvPr id="51845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6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7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34" name="Group 728"/>
          <p:cNvGrpSpPr>
            <a:grpSpLocks/>
          </p:cNvGrpSpPr>
          <p:nvPr/>
        </p:nvGrpSpPr>
        <p:grpSpPr bwMode="auto">
          <a:xfrm flipV="1">
            <a:off x="8442325" y="3600450"/>
            <a:ext cx="179388" cy="65088"/>
            <a:chOff x="2848" y="848"/>
            <a:chExt cx="140" cy="98"/>
          </a:xfrm>
        </p:grpSpPr>
        <p:sp>
          <p:nvSpPr>
            <p:cNvPr id="51842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3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4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35" name="Oval 732"/>
          <p:cNvSpPr>
            <a:spLocks noChangeArrowheads="1"/>
          </p:cNvSpPr>
          <p:nvPr/>
        </p:nvSpPr>
        <p:spPr bwMode="auto">
          <a:xfrm>
            <a:off x="8715376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36" name="Line 733"/>
          <p:cNvSpPr>
            <a:spLocks noChangeShapeType="1"/>
          </p:cNvSpPr>
          <p:nvPr/>
        </p:nvSpPr>
        <p:spPr bwMode="auto">
          <a:xfrm>
            <a:off x="8715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7" name="Line 734"/>
          <p:cNvSpPr>
            <a:spLocks noChangeShapeType="1"/>
          </p:cNvSpPr>
          <p:nvPr/>
        </p:nvSpPr>
        <p:spPr bwMode="auto">
          <a:xfrm>
            <a:off x="9074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8" name="Rectangle 735"/>
          <p:cNvSpPr>
            <a:spLocks noChangeArrowheads="1"/>
          </p:cNvSpPr>
          <p:nvPr/>
        </p:nvSpPr>
        <p:spPr bwMode="auto">
          <a:xfrm>
            <a:off x="8715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39" name="Oval 736"/>
          <p:cNvSpPr>
            <a:spLocks noChangeArrowheads="1"/>
          </p:cNvSpPr>
          <p:nvPr/>
        </p:nvSpPr>
        <p:spPr bwMode="auto">
          <a:xfrm>
            <a:off x="8712201" y="38560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40" name="Group 737"/>
          <p:cNvGrpSpPr>
            <a:grpSpLocks/>
          </p:cNvGrpSpPr>
          <p:nvPr/>
        </p:nvGrpSpPr>
        <p:grpSpPr bwMode="auto">
          <a:xfrm>
            <a:off x="8797925" y="3879850"/>
            <a:ext cx="179388" cy="65088"/>
            <a:chOff x="2848" y="848"/>
            <a:chExt cx="140" cy="98"/>
          </a:xfrm>
        </p:grpSpPr>
        <p:sp>
          <p:nvSpPr>
            <p:cNvPr id="51839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0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41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41" name="Group 741"/>
          <p:cNvGrpSpPr>
            <a:grpSpLocks/>
          </p:cNvGrpSpPr>
          <p:nvPr/>
        </p:nvGrpSpPr>
        <p:grpSpPr bwMode="auto">
          <a:xfrm flipV="1">
            <a:off x="8797925" y="3879850"/>
            <a:ext cx="179388" cy="65088"/>
            <a:chOff x="2848" y="848"/>
            <a:chExt cx="140" cy="98"/>
          </a:xfrm>
        </p:grpSpPr>
        <p:sp>
          <p:nvSpPr>
            <p:cNvPr id="5183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42" name="Oval 745"/>
          <p:cNvSpPr>
            <a:spLocks noChangeArrowheads="1"/>
          </p:cNvSpPr>
          <p:nvPr/>
        </p:nvSpPr>
        <p:spPr bwMode="auto">
          <a:xfrm>
            <a:off x="8994776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43" name="Line 746"/>
          <p:cNvSpPr>
            <a:spLocks noChangeShapeType="1"/>
          </p:cNvSpPr>
          <p:nvPr/>
        </p:nvSpPr>
        <p:spPr bwMode="auto">
          <a:xfrm>
            <a:off x="8994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4" name="Line 747"/>
          <p:cNvSpPr>
            <a:spLocks noChangeShapeType="1"/>
          </p:cNvSpPr>
          <p:nvPr/>
        </p:nvSpPr>
        <p:spPr bwMode="auto">
          <a:xfrm>
            <a:off x="9353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5" name="Rectangle 748"/>
          <p:cNvSpPr>
            <a:spLocks noChangeArrowheads="1"/>
          </p:cNvSpPr>
          <p:nvPr/>
        </p:nvSpPr>
        <p:spPr bwMode="auto">
          <a:xfrm>
            <a:off x="8994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46" name="Oval 749"/>
          <p:cNvSpPr>
            <a:spLocks noChangeArrowheads="1"/>
          </p:cNvSpPr>
          <p:nvPr/>
        </p:nvSpPr>
        <p:spPr bwMode="auto">
          <a:xfrm>
            <a:off x="8991601" y="35893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47" name="Group 750"/>
          <p:cNvGrpSpPr>
            <a:grpSpLocks/>
          </p:cNvGrpSpPr>
          <p:nvPr/>
        </p:nvGrpSpPr>
        <p:grpSpPr bwMode="auto">
          <a:xfrm>
            <a:off x="9077325" y="3613150"/>
            <a:ext cx="179388" cy="65088"/>
            <a:chOff x="2848" y="848"/>
            <a:chExt cx="140" cy="98"/>
          </a:xfrm>
        </p:grpSpPr>
        <p:sp>
          <p:nvSpPr>
            <p:cNvPr id="51833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4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5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48" name="Group 754"/>
          <p:cNvGrpSpPr>
            <a:grpSpLocks/>
          </p:cNvGrpSpPr>
          <p:nvPr/>
        </p:nvGrpSpPr>
        <p:grpSpPr bwMode="auto">
          <a:xfrm flipV="1">
            <a:off x="9077325" y="3613150"/>
            <a:ext cx="179388" cy="65088"/>
            <a:chOff x="2848" y="848"/>
            <a:chExt cx="140" cy="98"/>
          </a:xfrm>
        </p:grpSpPr>
        <p:sp>
          <p:nvSpPr>
            <p:cNvPr id="51830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1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32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49" name="Oval 758"/>
          <p:cNvSpPr>
            <a:spLocks noChangeArrowheads="1"/>
          </p:cNvSpPr>
          <p:nvPr/>
        </p:nvSpPr>
        <p:spPr bwMode="auto">
          <a:xfrm>
            <a:off x="8459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50" name="Line 759"/>
          <p:cNvSpPr>
            <a:spLocks noChangeShapeType="1"/>
          </p:cNvSpPr>
          <p:nvPr/>
        </p:nvSpPr>
        <p:spPr bwMode="auto">
          <a:xfrm>
            <a:off x="8459788" y="2495551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1" name="Line 760"/>
          <p:cNvSpPr>
            <a:spLocks noChangeShapeType="1"/>
          </p:cNvSpPr>
          <p:nvPr/>
        </p:nvSpPr>
        <p:spPr bwMode="auto">
          <a:xfrm>
            <a:off x="8807450" y="2495551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2" name="Rectangle 761"/>
          <p:cNvSpPr>
            <a:spLocks noChangeArrowheads="1"/>
          </p:cNvSpPr>
          <p:nvPr/>
        </p:nvSpPr>
        <p:spPr bwMode="auto">
          <a:xfrm>
            <a:off x="8459789" y="2495551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53" name="Oval 762"/>
          <p:cNvSpPr>
            <a:spLocks noChangeArrowheads="1"/>
          </p:cNvSpPr>
          <p:nvPr/>
        </p:nvSpPr>
        <p:spPr bwMode="auto">
          <a:xfrm>
            <a:off x="8456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54" name="Group 763"/>
          <p:cNvGrpSpPr>
            <a:grpSpLocks/>
          </p:cNvGrpSpPr>
          <p:nvPr/>
        </p:nvGrpSpPr>
        <p:grpSpPr bwMode="auto">
          <a:xfrm>
            <a:off x="8540750" y="2454276"/>
            <a:ext cx="171450" cy="61913"/>
            <a:chOff x="2848" y="848"/>
            <a:chExt cx="140" cy="98"/>
          </a:xfrm>
        </p:grpSpPr>
        <p:sp>
          <p:nvSpPr>
            <p:cNvPr id="51827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8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9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55" name="Group 767"/>
          <p:cNvGrpSpPr>
            <a:grpSpLocks/>
          </p:cNvGrpSpPr>
          <p:nvPr/>
        </p:nvGrpSpPr>
        <p:grpSpPr bwMode="auto">
          <a:xfrm flipV="1">
            <a:off x="8540750" y="2454276"/>
            <a:ext cx="171450" cy="60325"/>
            <a:chOff x="2848" y="848"/>
            <a:chExt cx="140" cy="98"/>
          </a:xfrm>
        </p:grpSpPr>
        <p:sp>
          <p:nvSpPr>
            <p:cNvPr id="51824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5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6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56" name="Oval 771"/>
          <p:cNvSpPr>
            <a:spLocks noChangeArrowheads="1"/>
          </p:cNvSpPr>
          <p:nvPr/>
        </p:nvSpPr>
        <p:spPr bwMode="auto">
          <a:xfrm>
            <a:off x="8458201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57" name="Line 772"/>
          <p:cNvSpPr>
            <a:spLocks noChangeShapeType="1"/>
          </p:cNvSpPr>
          <p:nvPr/>
        </p:nvSpPr>
        <p:spPr bwMode="auto">
          <a:xfrm>
            <a:off x="8458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8" name="Line 773"/>
          <p:cNvSpPr>
            <a:spLocks noChangeShapeType="1"/>
          </p:cNvSpPr>
          <p:nvPr/>
        </p:nvSpPr>
        <p:spPr bwMode="auto">
          <a:xfrm>
            <a:off x="8816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9" name="Rectangle 774"/>
          <p:cNvSpPr>
            <a:spLocks noChangeArrowheads="1"/>
          </p:cNvSpPr>
          <p:nvPr/>
        </p:nvSpPr>
        <p:spPr bwMode="auto">
          <a:xfrm>
            <a:off x="8458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60" name="Oval 775"/>
          <p:cNvSpPr>
            <a:spLocks noChangeArrowheads="1"/>
          </p:cNvSpPr>
          <p:nvPr/>
        </p:nvSpPr>
        <p:spPr bwMode="auto">
          <a:xfrm>
            <a:off x="8455026" y="2687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61" name="Group 776"/>
          <p:cNvGrpSpPr>
            <a:grpSpLocks/>
          </p:cNvGrpSpPr>
          <p:nvPr/>
        </p:nvGrpSpPr>
        <p:grpSpPr bwMode="auto">
          <a:xfrm>
            <a:off x="8540750" y="2711450"/>
            <a:ext cx="179388" cy="65088"/>
            <a:chOff x="2848" y="848"/>
            <a:chExt cx="140" cy="98"/>
          </a:xfrm>
        </p:grpSpPr>
        <p:sp>
          <p:nvSpPr>
            <p:cNvPr id="518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62" name="Group 780"/>
          <p:cNvGrpSpPr>
            <a:grpSpLocks/>
          </p:cNvGrpSpPr>
          <p:nvPr/>
        </p:nvGrpSpPr>
        <p:grpSpPr bwMode="auto">
          <a:xfrm flipV="1">
            <a:off x="8540750" y="2711450"/>
            <a:ext cx="179388" cy="65088"/>
            <a:chOff x="2848" y="848"/>
            <a:chExt cx="140" cy="98"/>
          </a:xfrm>
        </p:grpSpPr>
        <p:sp>
          <p:nvSpPr>
            <p:cNvPr id="51818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9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20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63" name="Oval 784"/>
          <p:cNvSpPr>
            <a:spLocks noChangeArrowheads="1"/>
          </p:cNvSpPr>
          <p:nvPr/>
        </p:nvSpPr>
        <p:spPr bwMode="auto">
          <a:xfrm>
            <a:off x="8934450" y="2405064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64" name="Line 785"/>
          <p:cNvSpPr>
            <a:spLocks noChangeShapeType="1"/>
          </p:cNvSpPr>
          <p:nvPr/>
        </p:nvSpPr>
        <p:spPr bwMode="auto">
          <a:xfrm>
            <a:off x="8934450" y="2398714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65" name="Line 786"/>
          <p:cNvSpPr>
            <a:spLocks noChangeShapeType="1"/>
          </p:cNvSpPr>
          <p:nvPr/>
        </p:nvSpPr>
        <p:spPr bwMode="auto">
          <a:xfrm>
            <a:off x="9264650" y="2398714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66" name="Rectangle 787"/>
          <p:cNvSpPr>
            <a:spLocks noChangeArrowheads="1"/>
          </p:cNvSpPr>
          <p:nvPr/>
        </p:nvSpPr>
        <p:spPr bwMode="auto">
          <a:xfrm>
            <a:off x="8934451" y="2398714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51267" name="Oval 788"/>
          <p:cNvSpPr>
            <a:spLocks noChangeArrowheads="1"/>
          </p:cNvSpPr>
          <p:nvPr/>
        </p:nvSpPr>
        <p:spPr bwMode="auto">
          <a:xfrm>
            <a:off x="8931275" y="2336801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68" name="Group 789"/>
          <p:cNvGrpSpPr>
            <a:grpSpLocks/>
          </p:cNvGrpSpPr>
          <p:nvPr/>
        </p:nvGrpSpPr>
        <p:grpSpPr bwMode="auto">
          <a:xfrm>
            <a:off x="9010651" y="2359025"/>
            <a:ext cx="163513" cy="57150"/>
            <a:chOff x="2848" y="848"/>
            <a:chExt cx="140" cy="98"/>
          </a:xfrm>
        </p:grpSpPr>
        <p:sp>
          <p:nvSpPr>
            <p:cNvPr id="51815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6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7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69" name="Group 793"/>
          <p:cNvGrpSpPr>
            <a:grpSpLocks/>
          </p:cNvGrpSpPr>
          <p:nvPr/>
        </p:nvGrpSpPr>
        <p:grpSpPr bwMode="auto">
          <a:xfrm flipV="1">
            <a:off x="9010651" y="2357439"/>
            <a:ext cx="163513" cy="58737"/>
            <a:chOff x="2848" y="848"/>
            <a:chExt cx="140" cy="98"/>
          </a:xfrm>
        </p:grpSpPr>
        <p:sp>
          <p:nvSpPr>
            <p:cNvPr id="51812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3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4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70" name="Oval 797"/>
          <p:cNvSpPr>
            <a:spLocks noChangeArrowheads="1"/>
          </p:cNvSpPr>
          <p:nvPr/>
        </p:nvSpPr>
        <p:spPr bwMode="auto">
          <a:xfrm>
            <a:off x="9020176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71" name="Line 798"/>
          <p:cNvSpPr>
            <a:spLocks noChangeShapeType="1"/>
          </p:cNvSpPr>
          <p:nvPr/>
        </p:nvSpPr>
        <p:spPr bwMode="auto">
          <a:xfrm>
            <a:off x="9020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2" name="Line 799"/>
          <p:cNvSpPr>
            <a:spLocks noChangeShapeType="1"/>
          </p:cNvSpPr>
          <p:nvPr/>
        </p:nvSpPr>
        <p:spPr bwMode="auto">
          <a:xfrm>
            <a:off x="9378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3" name="Rectangle 800"/>
          <p:cNvSpPr>
            <a:spLocks noChangeArrowheads="1"/>
          </p:cNvSpPr>
          <p:nvPr/>
        </p:nvSpPr>
        <p:spPr bwMode="auto">
          <a:xfrm>
            <a:off x="9020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74" name="Oval 801"/>
          <p:cNvSpPr>
            <a:spLocks noChangeArrowheads="1"/>
          </p:cNvSpPr>
          <p:nvPr/>
        </p:nvSpPr>
        <p:spPr bwMode="auto">
          <a:xfrm>
            <a:off x="9017001" y="2687639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75" name="Group 802"/>
          <p:cNvGrpSpPr>
            <a:grpSpLocks/>
          </p:cNvGrpSpPr>
          <p:nvPr/>
        </p:nvGrpSpPr>
        <p:grpSpPr bwMode="auto">
          <a:xfrm>
            <a:off x="9102725" y="2711450"/>
            <a:ext cx="179388" cy="65088"/>
            <a:chOff x="2848" y="848"/>
            <a:chExt cx="140" cy="98"/>
          </a:xfrm>
        </p:grpSpPr>
        <p:sp>
          <p:nvSpPr>
            <p:cNvPr id="51809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0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11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76" name="Group 806"/>
          <p:cNvGrpSpPr>
            <a:grpSpLocks/>
          </p:cNvGrpSpPr>
          <p:nvPr/>
        </p:nvGrpSpPr>
        <p:grpSpPr bwMode="auto">
          <a:xfrm flipV="1">
            <a:off x="9102725" y="2711450"/>
            <a:ext cx="179388" cy="65088"/>
            <a:chOff x="2848" y="848"/>
            <a:chExt cx="140" cy="98"/>
          </a:xfrm>
        </p:grpSpPr>
        <p:sp>
          <p:nvSpPr>
            <p:cNvPr id="51806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7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8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77" name="Oval 810"/>
          <p:cNvSpPr>
            <a:spLocks noChangeArrowheads="1"/>
          </p:cNvSpPr>
          <p:nvPr/>
        </p:nvSpPr>
        <p:spPr bwMode="auto">
          <a:xfrm>
            <a:off x="7610476" y="2498726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78" name="Line 811"/>
          <p:cNvSpPr>
            <a:spLocks noChangeShapeType="1"/>
          </p:cNvSpPr>
          <p:nvPr/>
        </p:nvSpPr>
        <p:spPr bwMode="auto">
          <a:xfrm>
            <a:off x="7610475" y="249078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9" name="Line 812"/>
          <p:cNvSpPr>
            <a:spLocks noChangeShapeType="1"/>
          </p:cNvSpPr>
          <p:nvPr/>
        </p:nvSpPr>
        <p:spPr bwMode="auto">
          <a:xfrm>
            <a:off x="7956550" y="249078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0" name="Rectangle 813"/>
          <p:cNvSpPr>
            <a:spLocks noChangeArrowheads="1"/>
          </p:cNvSpPr>
          <p:nvPr/>
        </p:nvSpPr>
        <p:spPr bwMode="auto">
          <a:xfrm>
            <a:off x="7610475" y="2490789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81" name="Oval 814"/>
          <p:cNvSpPr>
            <a:spLocks noChangeArrowheads="1"/>
          </p:cNvSpPr>
          <p:nvPr/>
        </p:nvSpPr>
        <p:spPr bwMode="auto">
          <a:xfrm>
            <a:off x="7607301" y="2427289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82" name="Group 815"/>
          <p:cNvGrpSpPr>
            <a:grpSpLocks/>
          </p:cNvGrpSpPr>
          <p:nvPr/>
        </p:nvGrpSpPr>
        <p:grpSpPr bwMode="auto">
          <a:xfrm>
            <a:off x="7691438" y="2449514"/>
            <a:ext cx="171450" cy="60325"/>
            <a:chOff x="2848" y="848"/>
            <a:chExt cx="140" cy="98"/>
          </a:xfrm>
        </p:grpSpPr>
        <p:sp>
          <p:nvSpPr>
            <p:cNvPr id="51803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4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5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83" name="Group 819"/>
          <p:cNvGrpSpPr>
            <a:grpSpLocks/>
          </p:cNvGrpSpPr>
          <p:nvPr/>
        </p:nvGrpSpPr>
        <p:grpSpPr bwMode="auto">
          <a:xfrm flipV="1">
            <a:off x="7691438" y="2449514"/>
            <a:ext cx="171450" cy="58737"/>
            <a:chOff x="2848" y="848"/>
            <a:chExt cx="140" cy="98"/>
          </a:xfrm>
        </p:grpSpPr>
        <p:sp>
          <p:nvSpPr>
            <p:cNvPr id="51800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1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02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84" name="Oval 823"/>
          <p:cNvSpPr>
            <a:spLocks noChangeArrowheads="1"/>
          </p:cNvSpPr>
          <p:nvPr/>
        </p:nvSpPr>
        <p:spPr bwMode="auto">
          <a:xfrm>
            <a:off x="7304089" y="3648076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85" name="Line 824"/>
          <p:cNvSpPr>
            <a:spLocks noChangeShapeType="1"/>
          </p:cNvSpPr>
          <p:nvPr/>
        </p:nvSpPr>
        <p:spPr bwMode="auto">
          <a:xfrm>
            <a:off x="7304088" y="364013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6" name="Line 825"/>
          <p:cNvSpPr>
            <a:spLocks noChangeShapeType="1"/>
          </p:cNvSpPr>
          <p:nvPr/>
        </p:nvSpPr>
        <p:spPr bwMode="auto">
          <a:xfrm>
            <a:off x="7650163" y="3640139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7" name="Rectangle 826"/>
          <p:cNvSpPr>
            <a:spLocks noChangeArrowheads="1"/>
          </p:cNvSpPr>
          <p:nvPr/>
        </p:nvSpPr>
        <p:spPr bwMode="auto">
          <a:xfrm>
            <a:off x="7304088" y="3640139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51288" name="Oval 827"/>
          <p:cNvSpPr>
            <a:spLocks noChangeArrowheads="1"/>
          </p:cNvSpPr>
          <p:nvPr/>
        </p:nvSpPr>
        <p:spPr bwMode="auto">
          <a:xfrm>
            <a:off x="7300914" y="3576639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1289" name="Group 828"/>
          <p:cNvGrpSpPr>
            <a:grpSpLocks/>
          </p:cNvGrpSpPr>
          <p:nvPr/>
        </p:nvGrpSpPr>
        <p:grpSpPr bwMode="auto">
          <a:xfrm>
            <a:off x="7385050" y="3598864"/>
            <a:ext cx="171450" cy="60325"/>
            <a:chOff x="2848" y="848"/>
            <a:chExt cx="140" cy="98"/>
          </a:xfrm>
        </p:grpSpPr>
        <p:sp>
          <p:nvSpPr>
            <p:cNvPr id="51797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98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99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290" name="Group 832"/>
          <p:cNvGrpSpPr>
            <a:grpSpLocks/>
          </p:cNvGrpSpPr>
          <p:nvPr/>
        </p:nvGrpSpPr>
        <p:grpSpPr bwMode="auto">
          <a:xfrm flipV="1">
            <a:off x="7385050" y="3598864"/>
            <a:ext cx="171450" cy="58737"/>
            <a:chOff x="2848" y="848"/>
            <a:chExt cx="140" cy="98"/>
          </a:xfrm>
        </p:grpSpPr>
        <p:sp>
          <p:nvSpPr>
            <p:cNvPr id="51794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95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96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91" name="Line 836"/>
          <p:cNvSpPr>
            <a:spLocks noChangeShapeType="1"/>
          </p:cNvSpPr>
          <p:nvPr/>
        </p:nvSpPr>
        <p:spPr bwMode="auto">
          <a:xfrm flipV="1">
            <a:off x="8502651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2" name="Line 837"/>
          <p:cNvSpPr>
            <a:spLocks noChangeShapeType="1"/>
          </p:cNvSpPr>
          <p:nvPr/>
        </p:nvSpPr>
        <p:spPr bwMode="auto">
          <a:xfrm>
            <a:off x="8626476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3" name="Line 838"/>
          <p:cNvSpPr>
            <a:spLocks noChangeShapeType="1"/>
          </p:cNvSpPr>
          <p:nvPr/>
        </p:nvSpPr>
        <p:spPr bwMode="auto">
          <a:xfrm>
            <a:off x="8723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4" name="Line 839"/>
          <p:cNvSpPr>
            <a:spLocks noChangeShapeType="1"/>
          </p:cNvSpPr>
          <p:nvPr/>
        </p:nvSpPr>
        <p:spPr bwMode="auto">
          <a:xfrm flipV="1">
            <a:off x="8959850" y="3749676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5" name="Line 840"/>
          <p:cNvSpPr>
            <a:spLocks noChangeShapeType="1"/>
          </p:cNvSpPr>
          <p:nvPr/>
        </p:nvSpPr>
        <p:spPr bwMode="auto">
          <a:xfrm>
            <a:off x="7658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6" name="Line 841"/>
          <p:cNvSpPr>
            <a:spLocks noChangeShapeType="1"/>
          </p:cNvSpPr>
          <p:nvPr/>
        </p:nvSpPr>
        <p:spPr bwMode="auto">
          <a:xfrm>
            <a:off x="7953375" y="2517776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7" name="Line 842"/>
          <p:cNvSpPr>
            <a:spLocks noChangeShapeType="1"/>
          </p:cNvSpPr>
          <p:nvPr/>
        </p:nvSpPr>
        <p:spPr bwMode="auto">
          <a:xfrm>
            <a:off x="7519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8" name="Freeform 843"/>
          <p:cNvSpPr>
            <a:spLocks/>
          </p:cNvSpPr>
          <p:nvPr/>
        </p:nvSpPr>
        <p:spPr bwMode="auto">
          <a:xfrm>
            <a:off x="6840539" y="4352925"/>
            <a:ext cx="2979737" cy="1455738"/>
          </a:xfrm>
          <a:custGeom>
            <a:avLst/>
            <a:gdLst>
              <a:gd name="T0" fmla="*/ 2147483647 w 1877"/>
              <a:gd name="T1" fmla="*/ 57964417 h 917"/>
              <a:gd name="T2" fmla="*/ 1743948172 w 1877"/>
              <a:gd name="T3" fmla="*/ 274697945 h 917"/>
              <a:gd name="T4" fmla="*/ 1045863999 w 1877"/>
              <a:gd name="T5" fmla="*/ 229335129 h 917"/>
              <a:gd name="T6" fmla="*/ 282257478 w 1877"/>
              <a:gd name="T7" fmla="*/ 428426794 h 917"/>
              <a:gd name="T8" fmla="*/ 126007808 w 1877"/>
              <a:gd name="T9" fmla="*/ 889616416 h 917"/>
              <a:gd name="T10" fmla="*/ 35282185 w 1877"/>
              <a:gd name="T11" fmla="*/ 1330643000 h 917"/>
              <a:gd name="T12" fmla="*/ 350302462 w 1877"/>
              <a:gd name="T13" fmla="*/ 1638102086 h 917"/>
              <a:gd name="T14" fmla="*/ 1272677965 w 1877"/>
              <a:gd name="T15" fmla="*/ 196824377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5648 h 917"/>
              <a:gd name="T22" fmla="*/ 2147483647 w 1877"/>
              <a:gd name="T23" fmla="*/ 1572578018 h 917"/>
              <a:gd name="T24" fmla="*/ 2147483647 w 1877"/>
              <a:gd name="T25" fmla="*/ 551915254 h 917"/>
              <a:gd name="T26" fmla="*/ 2147483647 w 1877"/>
              <a:gd name="T27" fmla="*/ 252015744 h 917"/>
              <a:gd name="T28" fmla="*/ 2147483647 w 1877"/>
              <a:gd name="T29" fmla="*/ 32762840 h 917"/>
              <a:gd name="T30" fmla="*/ 2147483647 w 1877"/>
              <a:gd name="T31" fmla="*/ 5796441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9" name="Line 844"/>
          <p:cNvSpPr>
            <a:spLocks noChangeShapeType="1"/>
          </p:cNvSpPr>
          <p:nvPr/>
        </p:nvSpPr>
        <p:spPr bwMode="auto">
          <a:xfrm rot="-5400000">
            <a:off x="9075738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0" name="Line 845"/>
          <p:cNvSpPr>
            <a:spLocks noChangeShapeType="1"/>
          </p:cNvSpPr>
          <p:nvPr/>
        </p:nvSpPr>
        <p:spPr bwMode="auto">
          <a:xfrm rot="5400000" flipV="1">
            <a:off x="9221789" y="5370514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1" name="Line 846"/>
          <p:cNvSpPr>
            <a:spLocks noChangeShapeType="1"/>
          </p:cNvSpPr>
          <p:nvPr/>
        </p:nvSpPr>
        <p:spPr bwMode="auto">
          <a:xfrm rot="-5400000">
            <a:off x="9407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1302" name="Group 847"/>
          <p:cNvGrpSpPr>
            <a:grpSpLocks/>
          </p:cNvGrpSpPr>
          <p:nvPr/>
        </p:nvGrpSpPr>
        <p:grpSpPr bwMode="auto">
          <a:xfrm>
            <a:off x="8986838" y="4756150"/>
            <a:ext cx="501650" cy="234950"/>
            <a:chOff x="4701" y="2996"/>
            <a:chExt cx="316" cy="148"/>
          </a:xfrm>
        </p:grpSpPr>
        <p:sp>
          <p:nvSpPr>
            <p:cNvPr id="51781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82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83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84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51785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1786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91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92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93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1787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88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89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90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303" name="Group 861"/>
          <p:cNvGrpSpPr>
            <a:grpSpLocks/>
          </p:cNvGrpSpPr>
          <p:nvPr/>
        </p:nvGrpSpPr>
        <p:grpSpPr bwMode="auto">
          <a:xfrm>
            <a:off x="8170863" y="4479925"/>
            <a:ext cx="501650" cy="234950"/>
            <a:chOff x="3600" y="219"/>
            <a:chExt cx="360" cy="175"/>
          </a:xfrm>
        </p:grpSpPr>
        <p:sp>
          <p:nvSpPr>
            <p:cNvPr id="51768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69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70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71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51772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1773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778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79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80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1774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775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76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77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304" name="Group 875"/>
          <p:cNvGrpSpPr>
            <a:grpSpLocks/>
          </p:cNvGrpSpPr>
          <p:nvPr/>
        </p:nvGrpSpPr>
        <p:grpSpPr bwMode="auto">
          <a:xfrm>
            <a:off x="7505700" y="4784725"/>
            <a:ext cx="501650" cy="234950"/>
            <a:chOff x="3600" y="219"/>
            <a:chExt cx="360" cy="175"/>
          </a:xfrm>
        </p:grpSpPr>
        <p:sp>
          <p:nvSpPr>
            <p:cNvPr id="51755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56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57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58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51759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1760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765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66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67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1761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762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63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64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1305" name="Line 889"/>
          <p:cNvSpPr>
            <a:spLocks noChangeShapeType="1"/>
          </p:cNvSpPr>
          <p:nvPr/>
        </p:nvSpPr>
        <p:spPr bwMode="auto">
          <a:xfrm>
            <a:off x="8620126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06" name="Line 890"/>
          <p:cNvSpPr>
            <a:spLocks noChangeShapeType="1"/>
          </p:cNvSpPr>
          <p:nvPr/>
        </p:nvSpPr>
        <p:spPr bwMode="auto">
          <a:xfrm flipV="1">
            <a:off x="7967663" y="4703764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07" name="Line 891"/>
          <p:cNvSpPr>
            <a:spLocks noChangeShapeType="1"/>
          </p:cNvSpPr>
          <p:nvPr/>
        </p:nvSpPr>
        <p:spPr bwMode="auto">
          <a:xfrm flipV="1">
            <a:off x="8010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08" name="Line 892"/>
          <p:cNvSpPr>
            <a:spLocks noChangeShapeType="1"/>
          </p:cNvSpPr>
          <p:nvPr/>
        </p:nvSpPr>
        <p:spPr bwMode="auto">
          <a:xfrm flipH="1">
            <a:off x="7305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09" name="Line 893"/>
          <p:cNvSpPr>
            <a:spLocks noChangeShapeType="1"/>
          </p:cNvSpPr>
          <p:nvPr/>
        </p:nvSpPr>
        <p:spPr bwMode="auto">
          <a:xfrm>
            <a:off x="7331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0" name="Line 894"/>
          <p:cNvSpPr>
            <a:spLocks noChangeShapeType="1"/>
          </p:cNvSpPr>
          <p:nvPr/>
        </p:nvSpPr>
        <p:spPr bwMode="auto">
          <a:xfrm>
            <a:off x="7191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1" name="Line 895"/>
          <p:cNvSpPr>
            <a:spLocks noChangeShapeType="1"/>
          </p:cNvSpPr>
          <p:nvPr/>
        </p:nvSpPr>
        <p:spPr bwMode="auto">
          <a:xfrm>
            <a:off x="7442201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2" name="Line 896"/>
          <p:cNvSpPr>
            <a:spLocks noChangeShapeType="1"/>
          </p:cNvSpPr>
          <p:nvPr/>
        </p:nvSpPr>
        <p:spPr bwMode="auto">
          <a:xfrm flipH="1">
            <a:off x="7683501" y="5027614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3" name="Line 897"/>
          <p:cNvSpPr>
            <a:spLocks noChangeShapeType="1"/>
          </p:cNvSpPr>
          <p:nvPr/>
        </p:nvSpPr>
        <p:spPr bwMode="auto">
          <a:xfrm>
            <a:off x="7496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4" name="Line 898"/>
          <p:cNvSpPr>
            <a:spLocks noChangeShapeType="1"/>
          </p:cNvSpPr>
          <p:nvPr/>
        </p:nvSpPr>
        <p:spPr bwMode="auto">
          <a:xfrm flipH="1" flipV="1">
            <a:off x="7893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5" name="Line 899"/>
          <p:cNvSpPr>
            <a:spLocks noChangeShapeType="1"/>
          </p:cNvSpPr>
          <p:nvPr/>
        </p:nvSpPr>
        <p:spPr bwMode="auto">
          <a:xfrm>
            <a:off x="7974014" y="4983164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6" name="Line 900"/>
          <p:cNvSpPr>
            <a:spLocks noChangeShapeType="1"/>
          </p:cNvSpPr>
          <p:nvPr/>
        </p:nvSpPr>
        <p:spPr bwMode="auto">
          <a:xfrm>
            <a:off x="7423151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7" name="Line 942"/>
          <p:cNvSpPr>
            <a:spLocks noChangeShapeType="1"/>
          </p:cNvSpPr>
          <p:nvPr/>
        </p:nvSpPr>
        <p:spPr bwMode="auto">
          <a:xfrm flipH="1">
            <a:off x="7512051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8" name="Line 943"/>
          <p:cNvSpPr>
            <a:spLocks noChangeShapeType="1"/>
          </p:cNvSpPr>
          <p:nvPr/>
        </p:nvSpPr>
        <p:spPr bwMode="auto">
          <a:xfrm flipV="1">
            <a:off x="8809039" y="2422526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19" name="Line 944"/>
          <p:cNvSpPr>
            <a:spLocks noChangeShapeType="1"/>
          </p:cNvSpPr>
          <p:nvPr/>
        </p:nvSpPr>
        <p:spPr bwMode="auto">
          <a:xfrm>
            <a:off x="8636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0" name="Line 945"/>
          <p:cNvSpPr>
            <a:spLocks noChangeShapeType="1"/>
          </p:cNvSpPr>
          <p:nvPr/>
        </p:nvSpPr>
        <p:spPr bwMode="auto">
          <a:xfrm flipV="1">
            <a:off x="8820151" y="2492376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1" name="Line 946"/>
          <p:cNvSpPr>
            <a:spLocks noChangeShapeType="1"/>
          </p:cNvSpPr>
          <p:nvPr/>
        </p:nvSpPr>
        <p:spPr bwMode="auto">
          <a:xfrm>
            <a:off x="9172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2" name="Line 947"/>
          <p:cNvSpPr>
            <a:spLocks noChangeShapeType="1"/>
          </p:cNvSpPr>
          <p:nvPr/>
        </p:nvSpPr>
        <p:spPr bwMode="auto">
          <a:xfrm>
            <a:off x="8826501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3" name="Line 949"/>
          <p:cNvSpPr>
            <a:spLocks noChangeShapeType="1"/>
          </p:cNvSpPr>
          <p:nvPr/>
        </p:nvSpPr>
        <p:spPr bwMode="auto">
          <a:xfrm flipV="1">
            <a:off x="9240839" y="2190751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4" name="Line 950"/>
          <p:cNvSpPr>
            <a:spLocks noChangeShapeType="1"/>
          </p:cNvSpPr>
          <p:nvPr/>
        </p:nvSpPr>
        <p:spPr bwMode="auto">
          <a:xfrm>
            <a:off x="9380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5" name="Line 951"/>
          <p:cNvSpPr>
            <a:spLocks noChangeShapeType="1"/>
          </p:cNvSpPr>
          <p:nvPr/>
        </p:nvSpPr>
        <p:spPr bwMode="auto">
          <a:xfrm flipH="1">
            <a:off x="8526464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6" name="Line 952"/>
          <p:cNvSpPr>
            <a:spLocks noChangeShapeType="1"/>
          </p:cNvSpPr>
          <p:nvPr/>
        </p:nvSpPr>
        <p:spPr bwMode="auto">
          <a:xfrm flipH="1">
            <a:off x="9117014" y="2863851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327" name="Group 953"/>
          <p:cNvGrpSpPr>
            <a:grpSpLocks/>
          </p:cNvGrpSpPr>
          <p:nvPr/>
        </p:nvGrpSpPr>
        <p:grpSpPr bwMode="auto">
          <a:xfrm>
            <a:off x="8169275" y="4481513"/>
            <a:ext cx="501650" cy="234950"/>
            <a:chOff x="4701" y="2996"/>
            <a:chExt cx="316" cy="148"/>
          </a:xfrm>
        </p:grpSpPr>
        <p:sp>
          <p:nvSpPr>
            <p:cNvPr id="51742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43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44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45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51746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1747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52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53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54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1748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49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50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51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328" name="Group 967"/>
          <p:cNvGrpSpPr>
            <a:grpSpLocks/>
          </p:cNvGrpSpPr>
          <p:nvPr/>
        </p:nvGrpSpPr>
        <p:grpSpPr bwMode="auto">
          <a:xfrm>
            <a:off x="7504113" y="4783138"/>
            <a:ext cx="501650" cy="234950"/>
            <a:chOff x="4701" y="2996"/>
            <a:chExt cx="316" cy="148"/>
          </a:xfrm>
        </p:grpSpPr>
        <p:sp>
          <p:nvSpPr>
            <p:cNvPr id="51729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30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31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32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51733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1734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1739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40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41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1735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1736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37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38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51329" name="Picture 1020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0" name="Group 1021"/>
          <p:cNvGrpSpPr>
            <a:grpSpLocks/>
          </p:cNvGrpSpPr>
          <p:nvPr/>
        </p:nvGrpSpPr>
        <p:grpSpPr bwMode="auto">
          <a:xfrm>
            <a:off x="8988425" y="5226051"/>
            <a:ext cx="198438" cy="365125"/>
            <a:chOff x="4702" y="3292"/>
            <a:chExt cx="125" cy="230"/>
          </a:xfrm>
        </p:grpSpPr>
        <p:sp>
          <p:nvSpPr>
            <p:cNvPr id="51721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2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3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4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5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26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27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8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51331" name="Group 1030"/>
          <p:cNvGrpSpPr>
            <a:grpSpLocks/>
          </p:cNvGrpSpPr>
          <p:nvPr/>
        </p:nvGrpSpPr>
        <p:grpSpPr bwMode="auto">
          <a:xfrm>
            <a:off x="9450389" y="4949826"/>
            <a:ext cx="198437" cy="365125"/>
            <a:chOff x="4702" y="3292"/>
            <a:chExt cx="125" cy="230"/>
          </a:xfrm>
        </p:grpSpPr>
        <p:sp>
          <p:nvSpPr>
            <p:cNvPr id="51713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14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15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16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17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8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9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20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51332" name="AutoShape 1040"/>
          <p:cNvSpPr>
            <a:spLocks noChangeAspect="1" noChangeArrowheads="1" noTextEdit="1"/>
          </p:cNvSpPr>
          <p:nvPr/>
        </p:nvSpPr>
        <p:spPr bwMode="auto">
          <a:xfrm>
            <a:off x="8667751" y="5394326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3" name="Freeform 1041"/>
          <p:cNvSpPr>
            <a:spLocks/>
          </p:cNvSpPr>
          <p:nvPr/>
        </p:nvSpPr>
        <p:spPr bwMode="auto">
          <a:xfrm>
            <a:off x="8669339" y="5394326"/>
            <a:ext cx="231775" cy="252413"/>
          </a:xfrm>
          <a:custGeom>
            <a:avLst/>
            <a:gdLst>
              <a:gd name="T0" fmla="*/ 9778850 w 1894"/>
              <a:gd name="T1" fmla="*/ 0 h 1904"/>
              <a:gd name="T2" fmla="*/ 10003405 w 1894"/>
              <a:gd name="T3" fmla="*/ 0 h 1904"/>
              <a:gd name="T4" fmla="*/ 10467689 w 1894"/>
              <a:gd name="T5" fmla="*/ 17632 h 1904"/>
              <a:gd name="T6" fmla="*/ 11111618 w 1894"/>
              <a:gd name="T7" fmla="*/ 52763 h 1904"/>
              <a:gd name="T8" fmla="*/ 11965171 w 1894"/>
              <a:gd name="T9" fmla="*/ 105393 h 1904"/>
              <a:gd name="T10" fmla="*/ 12953580 w 1894"/>
              <a:gd name="T11" fmla="*/ 175788 h 1904"/>
              <a:gd name="T12" fmla="*/ 14091651 w 1894"/>
              <a:gd name="T13" fmla="*/ 298813 h 1904"/>
              <a:gd name="T14" fmla="*/ 15349648 w 1894"/>
              <a:gd name="T15" fmla="*/ 456968 h 1904"/>
              <a:gd name="T16" fmla="*/ 16712400 w 1894"/>
              <a:gd name="T17" fmla="*/ 667887 h 1904"/>
              <a:gd name="T18" fmla="*/ 18164971 w 1894"/>
              <a:gd name="T19" fmla="*/ 966567 h 1904"/>
              <a:gd name="T20" fmla="*/ 19692434 w 1894"/>
              <a:gd name="T21" fmla="*/ 1283011 h 1904"/>
              <a:gd name="T22" fmla="*/ 21234826 w 1894"/>
              <a:gd name="T23" fmla="*/ 1704716 h 1904"/>
              <a:gd name="T24" fmla="*/ 22837182 w 1894"/>
              <a:gd name="T25" fmla="*/ 2196816 h 1904"/>
              <a:gd name="T26" fmla="*/ 24439537 w 1894"/>
              <a:gd name="T27" fmla="*/ 2794440 h 1904"/>
              <a:gd name="T28" fmla="*/ 26041892 w 1894"/>
              <a:gd name="T29" fmla="*/ 3462194 h 1904"/>
              <a:gd name="T30" fmla="*/ 27599337 w 1894"/>
              <a:gd name="T31" fmla="*/ 4235474 h 1904"/>
              <a:gd name="T32" fmla="*/ 25892108 w 1894"/>
              <a:gd name="T33" fmla="*/ 20017653 h 1904"/>
              <a:gd name="T34" fmla="*/ 26086803 w 1894"/>
              <a:gd name="T35" fmla="*/ 20140678 h 1904"/>
              <a:gd name="T36" fmla="*/ 26476195 w 1894"/>
              <a:gd name="T37" fmla="*/ 20615145 h 1904"/>
              <a:gd name="T38" fmla="*/ 26670891 w 1894"/>
              <a:gd name="T39" fmla="*/ 21687238 h 1904"/>
              <a:gd name="T40" fmla="*/ 26356392 w 1894"/>
              <a:gd name="T41" fmla="*/ 23567740 h 1904"/>
              <a:gd name="T42" fmla="*/ 21444574 w 1894"/>
              <a:gd name="T43" fmla="*/ 31019490 h 1904"/>
              <a:gd name="T44" fmla="*/ 19797185 w 1894"/>
              <a:gd name="T45" fmla="*/ 33462354 h 1904"/>
              <a:gd name="T46" fmla="*/ 19527719 w 1894"/>
              <a:gd name="T47" fmla="*/ 33427223 h 1904"/>
              <a:gd name="T48" fmla="*/ 19018524 w 1894"/>
              <a:gd name="T49" fmla="*/ 33339329 h 1904"/>
              <a:gd name="T50" fmla="*/ 18314756 w 1894"/>
              <a:gd name="T51" fmla="*/ 33233936 h 1904"/>
              <a:gd name="T52" fmla="*/ 17401239 w 1894"/>
              <a:gd name="T53" fmla="*/ 33058149 h 1904"/>
              <a:gd name="T54" fmla="*/ 16337938 w 1894"/>
              <a:gd name="T55" fmla="*/ 32847230 h 1904"/>
              <a:gd name="T56" fmla="*/ 15094989 w 1894"/>
              <a:gd name="T57" fmla="*/ 32583681 h 1904"/>
              <a:gd name="T58" fmla="*/ 13747293 w 1894"/>
              <a:gd name="T59" fmla="*/ 32249738 h 1904"/>
              <a:gd name="T60" fmla="*/ 12279670 w 1894"/>
              <a:gd name="T61" fmla="*/ 31863032 h 1904"/>
              <a:gd name="T62" fmla="*/ 10737278 w 1894"/>
              <a:gd name="T63" fmla="*/ 31388564 h 1904"/>
              <a:gd name="T64" fmla="*/ 9134922 w 1894"/>
              <a:gd name="T65" fmla="*/ 30843702 h 1904"/>
              <a:gd name="T66" fmla="*/ 7502584 w 1894"/>
              <a:gd name="T67" fmla="*/ 30228578 h 1904"/>
              <a:gd name="T68" fmla="*/ 5840388 w 1894"/>
              <a:gd name="T69" fmla="*/ 29543192 h 1904"/>
              <a:gd name="T70" fmla="*/ 4193121 w 1894"/>
              <a:gd name="T71" fmla="*/ 28752281 h 1904"/>
              <a:gd name="T72" fmla="*/ 2575713 w 1894"/>
              <a:gd name="T73" fmla="*/ 27855976 h 1904"/>
              <a:gd name="T74" fmla="*/ 1003339 w 1894"/>
              <a:gd name="T75" fmla="*/ 26889410 h 1904"/>
              <a:gd name="T76" fmla="*/ 239607 w 1894"/>
              <a:gd name="T77" fmla="*/ 26274286 h 1904"/>
              <a:gd name="T78" fmla="*/ 119803 w 1894"/>
              <a:gd name="T79" fmla="*/ 25606399 h 1904"/>
              <a:gd name="T80" fmla="*/ 0 w 1894"/>
              <a:gd name="T81" fmla="*/ 24622201 h 1904"/>
              <a:gd name="T82" fmla="*/ 59841 w 1894"/>
              <a:gd name="T83" fmla="*/ 23602871 h 1904"/>
              <a:gd name="T84" fmla="*/ 5810406 w 1894"/>
              <a:gd name="T85" fmla="*/ 16959661 h 1904"/>
              <a:gd name="T86" fmla="*/ 5780425 w 1894"/>
              <a:gd name="T87" fmla="*/ 16731111 h 1904"/>
              <a:gd name="T88" fmla="*/ 5840388 w 1894"/>
              <a:gd name="T89" fmla="*/ 16116119 h 1904"/>
              <a:gd name="T90" fmla="*/ 6169817 w 1894"/>
              <a:gd name="T91" fmla="*/ 15254946 h 1904"/>
              <a:gd name="T92" fmla="*/ 7008440 w 1894"/>
              <a:gd name="T93" fmla="*/ 14305878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34" name="Freeform 1042"/>
          <p:cNvSpPr>
            <a:spLocks/>
          </p:cNvSpPr>
          <p:nvPr/>
        </p:nvSpPr>
        <p:spPr bwMode="auto">
          <a:xfrm>
            <a:off x="8697914" y="5554663"/>
            <a:ext cx="134937" cy="42862"/>
          </a:xfrm>
          <a:custGeom>
            <a:avLst/>
            <a:gdLst>
              <a:gd name="T0" fmla="*/ 595382 w 1106"/>
              <a:gd name="T1" fmla="*/ 0 h 331"/>
              <a:gd name="T2" fmla="*/ 16462924 w 1106"/>
              <a:gd name="T3" fmla="*/ 4644765 h 331"/>
              <a:gd name="T4" fmla="*/ 15941961 w 1106"/>
              <a:gd name="T5" fmla="*/ 5550305 h 331"/>
              <a:gd name="T6" fmla="*/ 0 w 1106"/>
              <a:gd name="T7" fmla="*/ 603694 h 331"/>
              <a:gd name="T8" fmla="*/ 595382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5" name="Freeform 1043"/>
          <p:cNvSpPr>
            <a:spLocks/>
          </p:cNvSpPr>
          <p:nvPr/>
        </p:nvSpPr>
        <p:spPr bwMode="auto">
          <a:xfrm>
            <a:off x="8675688" y="5573714"/>
            <a:ext cx="157162" cy="66675"/>
          </a:xfrm>
          <a:custGeom>
            <a:avLst/>
            <a:gdLst>
              <a:gd name="T0" fmla="*/ 19176822 w 1285"/>
              <a:gd name="T1" fmla="*/ 6815902 h 505"/>
              <a:gd name="T2" fmla="*/ 18907629 w 1285"/>
              <a:gd name="T3" fmla="*/ 6781046 h 505"/>
              <a:gd name="T4" fmla="*/ 18428927 w 1285"/>
              <a:gd name="T5" fmla="*/ 6711202 h 505"/>
              <a:gd name="T6" fmla="*/ 17695953 w 1285"/>
              <a:gd name="T7" fmla="*/ 6589207 h 505"/>
              <a:gd name="T8" fmla="*/ 16813400 w 1285"/>
              <a:gd name="T9" fmla="*/ 6432356 h 505"/>
              <a:gd name="T10" fmla="*/ 15736378 w 1285"/>
              <a:gd name="T11" fmla="*/ 6188365 h 505"/>
              <a:gd name="T12" fmla="*/ 14524702 w 1285"/>
              <a:gd name="T13" fmla="*/ 5926814 h 505"/>
              <a:gd name="T14" fmla="*/ 13178491 w 1285"/>
              <a:gd name="T15" fmla="*/ 5613111 h 505"/>
              <a:gd name="T16" fmla="*/ 11742386 w 1285"/>
              <a:gd name="T17" fmla="*/ 5212137 h 505"/>
              <a:gd name="T18" fmla="*/ 10231674 w 1285"/>
              <a:gd name="T19" fmla="*/ 4758880 h 505"/>
              <a:gd name="T20" fmla="*/ 8661033 w 1285"/>
              <a:gd name="T21" fmla="*/ 4253337 h 505"/>
              <a:gd name="T22" fmla="*/ 7060426 w 1285"/>
              <a:gd name="T23" fmla="*/ 3643228 h 505"/>
              <a:gd name="T24" fmla="*/ 5444899 w 1285"/>
              <a:gd name="T25" fmla="*/ 2980835 h 505"/>
              <a:gd name="T26" fmla="*/ 3874257 w 1285"/>
              <a:gd name="T27" fmla="*/ 2231302 h 505"/>
              <a:gd name="T28" fmla="*/ 2318537 w 1285"/>
              <a:gd name="T29" fmla="*/ 1411926 h 505"/>
              <a:gd name="T30" fmla="*/ 822746 w 1285"/>
              <a:gd name="T31" fmla="*/ 488114 h 505"/>
              <a:gd name="T32" fmla="*/ 89772 w 1285"/>
              <a:gd name="T33" fmla="*/ 69712 h 505"/>
              <a:gd name="T34" fmla="*/ 29965 w 1285"/>
              <a:gd name="T35" fmla="*/ 557826 h 505"/>
              <a:gd name="T36" fmla="*/ 0 w 1285"/>
              <a:gd name="T37" fmla="*/ 1324786 h 505"/>
              <a:gd name="T38" fmla="*/ 119614 w 1285"/>
              <a:gd name="T39" fmla="*/ 2091879 h 505"/>
              <a:gd name="T40" fmla="*/ 284237 w 1285"/>
              <a:gd name="T41" fmla="*/ 2423010 h 505"/>
              <a:gd name="T42" fmla="*/ 418895 w 1285"/>
              <a:gd name="T43" fmla="*/ 2510149 h 505"/>
              <a:gd name="T44" fmla="*/ 703009 w 1285"/>
              <a:gd name="T45" fmla="*/ 2701988 h 505"/>
              <a:gd name="T46" fmla="*/ 1121904 w 1285"/>
              <a:gd name="T47" fmla="*/ 2963407 h 505"/>
              <a:gd name="T48" fmla="*/ 1675335 w 1285"/>
              <a:gd name="T49" fmla="*/ 3312097 h 505"/>
              <a:gd name="T50" fmla="*/ 2378467 w 1285"/>
              <a:gd name="T51" fmla="*/ 3695512 h 505"/>
              <a:gd name="T52" fmla="*/ 3216134 w 1285"/>
              <a:gd name="T53" fmla="*/ 4148769 h 505"/>
              <a:gd name="T54" fmla="*/ 4203381 w 1285"/>
              <a:gd name="T55" fmla="*/ 4654312 h 505"/>
              <a:gd name="T56" fmla="*/ 5355127 w 1285"/>
              <a:gd name="T57" fmla="*/ 5159854 h 505"/>
              <a:gd name="T58" fmla="*/ 6626610 w 1285"/>
              <a:gd name="T59" fmla="*/ 5682823 h 505"/>
              <a:gd name="T60" fmla="*/ 8077638 w 1285"/>
              <a:gd name="T61" fmla="*/ 6223221 h 505"/>
              <a:gd name="T62" fmla="*/ 9678122 w 1285"/>
              <a:gd name="T63" fmla="*/ 6746058 h 505"/>
              <a:gd name="T64" fmla="*/ 11428306 w 1285"/>
              <a:gd name="T65" fmla="*/ 7251600 h 505"/>
              <a:gd name="T66" fmla="*/ 13313027 w 1285"/>
              <a:gd name="T67" fmla="*/ 7739713 h 505"/>
              <a:gd name="T68" fmla="*/ 15377413 w 1285"/>
              <a:gd name="T69" fmla="*/ 8227827 h 505"/>
              <a:gd name="T70" fmla="*/ 17606181 w 1285"/>
              <a:gd name="T71" fmla="*/ 8611373 h 505"/>
              <a:gd name="T72" fmla="*/ 18787892 w 1285"/>
              <a:gd name="T73" fmla="*/ 8768227 h 505"/>
              <a:gd name="T74" fmla="*/ 18922550 w 1285"/>
              <a:gd name="T75" fmla="*/ 8489246 h 505"/>
              <a:gd name="T76" fmla="*/ 19117015 w 1285"/>
              <a:gd name="T77" fmla="*/ 7948980 h 505"/>
              <a:gd name="T78" fmla="*/ 19221708 w 1285"/>
              <a:gd name="T79" fmla="*/ 7234172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6" name="AutoShape 1044"/>
          <p:cNvSpPr>
            <a:spLocks noChangeAspect="1" noChangeArrowheads="1" noTextEdit="1"/>
          </p:cNvSpPr>
          <p:nvPr/>
        </p:nvSpPr>
        <p:spPr bwMode="auto">
          <a:xfrm>
            <a:off x="8628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7" name="Freeform 1045"/>
          <p:cNvSpPr>
            <a:spLocks/>
          </p:cNvSpPr>
          <p:nvPr/>
        </p:nvSpPr>
        <p:spPr bwMode="auto">
          <a:xfrm>
            <a:off x="8680451" y="5324476"/>
            <a:ext cx="36513" cy="49213"/>
          </a:xfrm>
          <a:custGeom>
            <a:avLst/>
            <a:gdLst>
              <a:gd name="T0" fmla="*/ 2621389 w 179"/>
              <a:gd name="T1" fmla="*/ 1453378 h 216"/>
              <a:gd name="T2" fmla="*/ 2038813 w 179"/>
              <a:gd name="T3" fmla="*/ 1920674 h 216"/>
              <a:gd name="T4" fmla="*/ 1581074 w 179"/>
              <a:gd name="T5" fmla="*/ 2439689 h 216"/>
              <a:gd name="T6" fmla="*/ 1123540 w 179"/>
              <a:gd name="T7" fmla="*/ 3062598 h 216"/>
              <a:gd name="T8" fmla="*/ 749026 w 179"/>
              <a:gd name="T9" fmla="*/ 3737455 h 216"/>
              <a:gd name="T10" fmla="*/ 416126 w 179"/>
              <a:gd name="T11" fmla="*/ 4464258 h 216"/>
              <a:gd name="T12" fmla="*/ 208063 w 179"/>
              <a:gd name="T13" fmla="*/ 5243008 h 216"/>
              <a:gd name="T14" fmla="*/ 83225 w 179"/>
              <a:gd name="T15" fmla="*/ 6073477 h 216"/>
              <a:gd name="T16" fmla="*/ 0 w 179"/>
              <a:gd name="T17" fmla="*/ 6903946 h 216"/>
              <a:gd name="T18" fmla="*/ 83225 w 179"/>
              <a:gd name="T19" fmla="*/ 8046099 h 216"/>
              <a:gd name="T20" fmla="*/ 416126 w 179"/>
              <a:gd name="T21" fmla="*/ 8980462 h 216"/>
              <a:gd name="T22" fmla="*/ 957089 w 179"/>
              <a:gd name="T23" fmla="*/ 9862878 h 216"/>
              <a:gd name="T24" fmla="*/ 1664299 w 179"/>
              <a:gd name="T25" fmla="*/ 10433840 h 216"/>
              <a:gd name="T26" fmla="*/ 2454938 w 179"/>
              <a:gd name="T27" fmla="*/ 10953083 h 216"/>
              <a:gd name="T28" fmla="*/ 3287190 w 179"/>
              <a:gd name="T29" fmla="*/ 11160643 h 216"/>
              <a:gd name="T30" fmla="*/ 4160850 w 179"/>
              <a:gd name="T31" fmla="*/ 11212590 h 216"/>
              <a:gd name="T32" fmla="*/ 4993102 w 179"/>
              <a:gd name="T33" fmla="*/ 11056749 h 216"/>
              <a:gd name="T34" fmla="*/ 5159552 w 179"/>
              <a:gd name="T35" fmla="*/ 11056749 h 216"/>
              <a:gd name="T36" fmla="*/ 5326002 w 179"/>
              <a:gd name="T37" fmla="*/ 10953083 h 216"/>
              <a:gd name="T38" fmla="*/ 5450840 w 179"/>
              <a:gd name="T39" fmla="*/ 10797242 h 216"/>
              <a:gd name="T40" fmla="*/ 5492452 w 179"/>
              <a:gd name="T41" fmla="*/ 10537734 h 216"/>
              <a:gd name="T42" fmla="*/ 5409227 w 179"/>
              <a:gd name="T43" fmla="*/ 10278227 h 216"/>
              <a:gd name="T44" fmla="*/ 5242777 w 179"/>
              <a:gd name="T45" fmla="*/ 10070667 h 216"/>
              <a:gd name="T46" fmla="*/ 5034714 w 179"/>
              <a:gd name="T47" fmla="*/ 9862878 h 216"/>
              <a:gd name="T48" fmla="*/ 4826651 w 179"/>
              <a:gd name="T49" fmla="*/ 9707265 h 216"/>
              <a:gd name="T50" fmla="*/ 4368913 w 179"/>
              <a:gd name="T51" fmla="*/ 9551424 h 216"/>
              <a:gd name="T52" fmla="*/ 3952787 w 179"/>
              <a:gd name="T53" fmla="*/ 9447758 h 216"/>
              <a:gd name="T54" fmla="*/ 3495253 w 179"/>
              <a:gd name="T55" fmla="*/ 9343864 h 216"/>
              <a:gd name="T56" fmla="*/ 3120739 w 179"/>
              <a:gd name="T57" fmla="*/ 9239970 h 216"/>
              <a:gd name="T58" fmla="*/ 2704614 w 179"/>
              <a:gd name="T59" fmla="*/ 9084356 h 216"/>
              <a:gd name="T60" fmla="*/ 2330101 w 179"/>
              <a:gd name="T61" fmla="*/ 8824621 h 216"/>
              <a:gd name="T62" fmla="*/ 1955587 w 179"/>
              <a:gd name="T63" fmla="*/ 8565114 h 216"/>
              <a:gd name="T64" fmla="*/ 1622687 w 179"/>
              <a:gd name="T65" fmla="*/ 8098046 h 216"/>
              <a:gd name="T66" fmla="*/ 1497849 w 179"/>
              <a:gd name="T67" fmla="*/ 6229318 h 216"/>
              <a:gd name="T68" fmla="*/ 1830750 w 179"/>
              <a:gd name="T69" fmla="*/ 4671818 h 216"/>
              <a:gd name="T70" fmla="*/ 2538163 w 179"/>
              <a:gd name="T71" fmla="*/ 3477946 h 216"/>
              <a:gd name="T72" fmla="*/ 3495253 w 179"/>
              <a:gd name="T73" fmla="*/ 2439689 h 216"/>
              <a:gd name="T74" fmla="*/ 4535363 w 179"/>
              <a:gd name="T75" fmla="*/ 1661167 h 216"/>
              <a:gd name="T76" fmla="*/ 5658903 w 179"/>
              <a:gd name="T77" fmla="*/ 1090205 h 216"/>
              <a:gd name="T78" fmla="*/ 6657400 w 179"/>
              <a:gd name="T79" fmla="*/ 622909 h 216"/>
              <a:gd name="T80" fmla="*/ 7448041 w 179"/>
              <a:gd name="T81" fmla="*/ 259507 h 216"/>
              <a:gd name="T82" fmla="*/ 6948690 w 179"/>
              <a:gd name="T83" fmla="*/ 51947 h 216"/>
              <a:gd name="T84" fmla="*/ 6407725 w 179"/>
              <a:gd name="T85" fmla="*/ 0 h 216"/>
              <a:gd name="T86" fmla="*/ 5825353 w 179"/>
              <a:gd name="T87" fmla="*/ 103894 h 216"/>
              <a:gd name="T88" fmla="*/ 5159552 w 179"/>
              <a:gd name="T89" fmla="*/ 259507 h 216"/>
              <a:gd name="T90" fmla="*/ 4493751 w 179"/>
              <a:gd name="T91" fmla="*/ 519015 h 216"/>
              <a:gd name="T92" fmla="*/ 3827950 w 179"/>
              <a:gd name="T93" fmla="*/ 778750 h 216"/>
              <a:gd name="T94" fmla="*/ 3203964 w 179"/>
              <a:gd name="T95" fmla="*/ 1141924 h 216"/>
              <a:gd name="T96" fmla="*/ 2621389 w 179"/>
              <a:gd name="T97" fmla="*/ 1453378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38" name="Freeform 1046"/>
          <p:cNvSpPr>
            <a:spLocks/>
          </p:cNvSpPr>
          <p:nvPr/>
        </p:nvSpPr>
        <p:spPr bwMode="auto">
          <a:xfrm>
            <a:off x="8742364" y="5322888"/>
            <a:ext cx="22225" cy="38100"/>
          </a:xfrm>
          <a:custGeom>
            <a:avLst/>
            <a:gdLst>
              <a:gd name="T0" fmla="*/ 3648800 w 114"/>
              <a:gd name="T1" fmla="*/ 2828698 h 168"/>
              <a:gd name="T2" fmla="*/ 3838882 w 114"/>
              <a:gd name="T3" fmla="*/ 3703183 h 168"/>
              <a:gd name="T4" fmla="*/ 3800865 w 114"/>
              <a:gd name="T5" fmla="*/ 4525963 h 168"/>
              <a:gd name="T6" fmla="*/ 3496734 w 114"/>
              <a:gd name="T7" fmla="*/ 5194527 h 168"/>
              <a:gd name="T8" fmla="*/ 3116569 w 114"/>
              <a:gd name="T9" fmla="*/ 5760357 h 168"/>
              <a:gd name="T10" fmla="*/ 2622550 w 114"/>
              <a:gd name="T11" fmla="*/ 6326187 h 168"/>
              <a:gd name="T12" fmla="*/ 2052498 w 114"/>
              <a:gd name="T13" fmla="*/ 6891790 h 168"/>
              <a:gd name="T14" fmla="*/ 1520268 w 114"/>
              <a:gd name="T15" fmla="*/ 7354660 h 168"/>
              <a:gd name="T16" fmla="*/ 1026249 w 114"/>
              <a:gd name="T17" fmla="*/ 7869011 h 168"/>
              <a:gd name="T18" fmla="*/ 950216 w 114"/>
              <a:gd name="T19" fmla="*/ 8023452 h 168"/>
              <a:gd name="T20" fmla="*/ 912200 w 114"/>
              <a:gd name="T21" fmla="*/ 8126186 h 168"/>
              <a:gd name="T22" fmla="*/ 912200 w 114"/>
              <a:gd name="T23" fmla="*/ 8331881 h 168"/>
              <a:gd name="T24" fmla="*/ 950216 w 114"/>
              <a:gd name="T25" fmla="*/ 8486322 h 168"/>
              <a:gd name="T26" fmla="*/ 1064266 w 114"/>
              <a:gd name="T27" fmla="*/ 8589056 h 168"/>
              <a:gd name="T28" fmla="*/ 1178315 w 114"/>
              <a:gd name="T29" fmla="*/ 8640536 h 168"/>
              <a:gd name="T30" fmla="*/ 1254348 w 114"/>
              <a:gd name="T31" fmla="*/ 8640536 h 168"/>
              <a:gd name="T32" fmla="*/ 1406219 w 114"/>
              <a:gd name="T33" fmla="*/ 8589056 h 168"/>
              <a:gd name="T34" fmla="*/ 2014482 w 114"/>
              <a:gd name="T35" fmla="*/ 8074706 h 168"/>
              <a:gd name="T36" fmla="*/ 2622550 w 114"/>
              <a:gd name="T37" fmla="*/ 7560583 h 168"/>
              <a:gd name="T38" fmla="*/ 3192602 w 114"/>
              <a:gd name="T39" fmla="*/ 6943271 h 168"/>
              <a:gd name="T40" fmla="*/ 3686816 w 114"/>
              <a:gd name="T41" fmla="*/ 6223226 h 168"/>
              <a:gd name="T42" fmla="*/ 4066786 w 114"/>
              <a:gd name="T43" fmla="*/ 5451702 h 168"/>
              <a:gd name="T44" fmla="*/ 4294884 w 114"/>
              <a:gd name="T45" fmla="*/ 4577443 h 168"/>
              <a:gd name="T46" fmla="*/ 4332901 w 114"/>
              <a:gd name="T47" fmla="*/ 3651703 h 168"/>
              <a:gd name="T48" fmla="*/ 4180835 w 114"/>
              <a:gd name="T49" fmla="*/ 2623004 h 168"/>
              <a:gd name="T50" fmla="*/ 3838882 w 114"/>
              <a:gd name="T51" fmla="*/ 1851478 h 168"/>
              <a:gd name="T52" fmla="*/ 3306652 w 114"/>
              <a:gd name="T53" fmla="*/ 1234395 h 168"/>
              <a:gd name="T54" fmla="*/ 2660566 w 114"/>
              <a:gd name="T55" fmla="*/ 720045 h 168"/>
              <a:gd name="T56" fmla="*/ 1938449 w 114"/>
              <a:gd name="T57" fmla="*/ 359909 h 168"/>
              <a:gd name="T58" fmla="*/ 1216331 w 114"/>
              <a:gd name="T59" fmla="*/ 102961 h 168"/>
              <a:gd name="T60" fmla="*/ 646085 w 114"/>
              <a:gd name="T61" fmla="*/ 0 h 168"/>
              <a:gd name="T62" fmla="*/ 190082 w 114"/>
              <a:gd name="T63" fmla="*/ 0 h 168"/>
              <a:gd name="T64" fmla="*/ 0 w 114"/>
              <a:gd name="T65" fmla="*/ 154214 h 168"/>
              <a:gd name="T66" fmla="*/ 456002 w 114"/>
              <a:gd name="T67" fmla="*/ 462870 h 168"/>
              <a:gd name="T68" fmla="*/ 988233 w 114"/>
              <a:gd name="T69" fmla="*/ 668564 h 168"/>
              <a:gd name="T70" fmla="*/ 1558284 w 114"/>
              <a:gd name="T71" fmla="*/ 874259 h 168"/>
              <a:gd name="T72" fmla="*/ 2052498 w 114"/>
              <a:gd name="T73" fmla="*/ 1131434 h 168"/>
              <a:gd name="T74" fmla="*/ 2584534 w 114"/>
              <a:gd name="T75" fmla="*/ 1388609 h 168"/>
              <a:gd name="T76" fmla="*/ 3040536 w 114"/>
              <a:gd name="T77" fmla="*/ 1748744 h 168"/>
              <a:gd name="T78" fmla="*/ 3382685 w 114"/>
              <a:gd name="T79" fmla="*/ 2211614 h 168"/>
              <a:gd name="T80" fmla="*/ 3648800 w 114"/>
              <a:gd name="T81" fmla="*/ 282869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9" name="Freeform 1047"/>
          <p:cNvSpPr>
            <a:spLocks/>
          </p:cNvSpPr>
          <p:nvPr/>
        </p:nvSpPr>
        <p:spPr bwMode="auto">
          <a:xfrm>
            <a:off x="8658225" y="5314951"/>
            <a:ext cx="58738" cy="79375"/>
          </a:xfrm>
          <a:custGeom>
            <a:avLst/>
            <a:gdLst>
              <a:gd name="T0" fmla="*/ 3717770 w 289"/>
              <a:gd name="T1" fmla="*/ 3324026 h 351"/>
              <a:gd name="T2" fmla="*/ 1982865 w 289"/>
              <a:gd name="T3" fmla="*/ 5420792 h 351"/>
              <a:gd name="T4" fmla="*/ 619696 w 289"/>
              <a:gd name="T5" fmla="*/ 7926646 h 351"/>
              <a:gd name="T6" fmla="*/ 0 w 289"/>
              <a:gd name="T7" fmla="*/ 10739143 h 351"/>
              <a:gd name="T8" fmla="*/ 123980 w 289"/>
              <a:gd name="T9" fmla="*/ 12682586 h 351"/>
              <a:gd name="T10" fmla="*/ 330477 w 289"/>
              <a:gd name="T11" fmla="*/ 13398544 h 351"/>
              <a:gd name="T12" fmla="*/ 702214 w 289"/>
              <a:gd name="T13" fmla="*/ 14114502 h 351"/>
              <a:gd name="T14" fmla="*/ 1197930 w 289"/>
              <a:gd name="T15" fmla="*/ 14728018 h 351"/>
              <a:gd name="T16" fmla="*/ 2065382 w 289"/>
              <a:gd name="T17" fmla="*/ 15392872 h 351"/>
              <a:gd name="T18" fmla="*/ 3180794 w 289"/>
              <a:gd name="T19" fmla="*/ 16108830 h 351"/>
              <a:gd name="T20" fmla="*/ 4419983 w 289"/>
              <a:gd name="T21" fmla="*/ 16671465 h 351"/>
              <a:gd name="T22" fmla="*/ 5617913 w 289"/>
              <a:gd name="T23" fmla="*/ 17080551 h 351"/>
              <a:gd name="T24" fmla="*/ 6898565 w 289"/>
              <a:gd name="T25" fmla="*/ 17438530 h 351"/>
              <a:gd name="T26" fmla="*/ 8137753 w 289"/>
              <a:gd name="T27" fmla="*/ 17642960 h 351"/>
              <a:gd name="T28" fmla="*/ 9418404 w 289"/>
              <a:gd name="T29" fmla="*/ 17796509 h 351"/>
              <a:gd name="T30" fmla="*/ 10699054 w 289"/>
              <a:gd name="T31" fmla="*/ 17898724 h 351"/>
              <a:gd name="T32" fmla="*/ 11525248 w 289"/>
              <a:gd name="T33" fmla="*/ 17949832 h 351"/>
              <a:gd name="T34" fmla="*/ 11814263 w 289"/>
              <a:gd name="T35" fmla="*/ 17642960 h 351"/>
              <a:gd name="T36" fmla="*/ 11938243 w 289"/>
              <a:gd name="T37" fmla="*/ 17131659 h 351"/>
              <a:gd name="T38" fmla="*/ 11649024 w 289"/>
              <a:gd name="T39" fmla="*/ 16773680 h 351"/>
              <a:gd name="T40" fmla="*/ 10864293 w 289"/>
              <a:gd name="T41" fmla="*/ 16466809 h 351"/>
              <a:gd name="T42" fmla="*/ 9748881 w 289"/>
              <a:gd name="T43" fmla="*/ 16211045 h 351"/>
              <a:gd name="T44" fmla="*/ 8592210 w 289"/>
              <a:gd name="T45" fmla="*/ 16006615 h 351"/>
              <a:gd name="T46" fmla="*/ 7394281 w 289"/>
              <a:gd name="T47" fmla="*/ 15750851 h 351"/>
              <a:gd name="T48" fmla="*/ 6278868 w 289"/>
              <a:gd name="T49" fmla="*/ 15495087 h 351"/>
              <a:gd name="T50" fmla="*/ 5163659 w 289"/>
              <a:gd name="T51" fmla="*/ 15137108 h 351"/>
              <a:gd name="T52" fmla="*/ 4048247 w 289"/>
              <a:gd name="T53" fmla="*/ 14676911 h 351"/>
              <a:gd name="T54" fmla="*/ 2974297 w 289"/>
              <a:gd name="T55" fmla="*/ 14114502 h 351"/>
              <a:gd name="T56" fmla="*/ 2024124 w 289"/>
              <a:gd name="T57" fmla="*/ 13347210 h 351"/>
              <a:gd name="T58" fmla="*/ 1404427 w 289"/>
              <a:gd name="T59" fmla="*/ 12324608 h 351"/>
              <a:gd name="T60" fmla="*/ 1239189 w 289"/>
              <a:gd name="T61" fmla="*/ 10994907 h 351"/>
              <a:gd name="T62" fmla="*/ 1404427 w 289"/>
              <a:gd name="T63" fmla="*/ 9511884 h 351"/>
              <a:gd name="T64" fmla="*/ 1900144 w 289"/>
              <a:gd name="T65" fmla="*/ 8079969 h 351"/>
              <a:gd name="T66" fmla="*/ 2643819 w 289"/>
              <a:gd name="T67" fmla="*/ 6545836 h 351"/>
              <a:gd name="T68" fmla="*/ 3511272 w 289"/>
              <a:gd name="T69" fmla="*/ 5216136 h 351"/>
              <a:gd name="T70" fmla="*/ 4543963 w 289"/>
              <a:gd name="T71" fmla="*/ 3937769 h 351"/>
              <a:gd name="T72" fmla="*/ 5659375 w 289"/>
              <a:gd name="T73" fmla="*/ 2710283 h 351"/>
              <a:gd name="T74" fmla="*/ 7229042 w 289"/>
              <a:gd name="T75" fmla="*/ 1789895 h 351"/>
              <a:gd name="T76" fmla="*/ 8798708 w 289"/>
              <a:gd name="T77" fmla="*/ 971722 h 351"/>
              <a:gd name="T78" fmla="*/ 9790140 w 289"/>
              <a:gd name="T79" fmla="*/ 306871 h 351"/>
              <a:gd name="T80" fmla="*/ 9500921 w 289"/>
              <a:gd name="T81" fmla="*/ 0 h 351"/>
              <a:gd name="T82" fmla="*/ 8179215 w 289"/>
              <a:gd name="T83" fmla="*/ 204656 h 351"/>
              <a:gd name="T84" fmla="*/ 6650807 w 289"/>
              <a:gd name="T85" fmla="*/ 869281 h 351"/>
              <a:gd name="T86" fmla="*/ 5246177 w 289"/>
              <a:gd name="T87" fmla="*/ 1789895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0" name="Freeform 1048"/>
          <p:cNvSpPr>
            <a:spLocks/>
          </p:cNvSpPr>
          <p:nvPr/>
        </p:nvSpPr>
        <p:spPr bwMode="auto">
          <a:xfrm>
            <a:off x="8739188" y="5311776"/>
            <a:ext cx="50800" cy="53975"/>
          </a:xfrm>
          <a:custGeom>
            <a:avLst/>
            <a:gdLst>
              <a:gd name="T0" fmla="*/ 8400001 w 254"/>
              <a:gd name="T1" fmla="*/ 3777558 h 234"/>
              <a:gd name="T2" fmla="*/ 8880001 w 254"/>
              <a:gd name="T3" fmla="*/ 4469315 h 234"/>
              <a:gd name="T4" fmla="*/ 9160001 w 254"/>
              <a:gd name="T5" fmla="*/ 5267407 h 234"/>
              <a:gd name="T6" fmla="*/ 9280001 w 254"/>
              <a:gd name="T7" fmla="*/ 6118551 h 234"/>
              <a:gd name="T8" fmla="*/ 9280001 w 254"/>
              <a:gd name="T9" fmla="*/ 7022978 h 234"/>
              <a:gd name="T10" fmla="*/ 9200001 w 254"/>
              <a:gd name="T11" fmla="*/ 7768019 h 234"/>
              <a:gd name="T12" fmla="*/ 9040001 w 254"/>
              <a:gd name="T13" fmla="*/ 8406492 h 234"/>
              <a:gd name="T14" fmla="*/ 8760001 w 254"/>
              <a:gd name="T15" fmla="*/ 9044966 h 234"/>
              <a:gd name="T16" fmla="*/ 8440001 w 254"/>
              <a:gd name="T17" fmla="*/ 9523821 h 234"/>
              <a:gd name="T18" fmla="*/ 8080001 w 254"/>
              <a:gd name="T19" fmla="*/ 10109011 h 234"/>
              <a:gd name="T20" fmla="*/ 7720001 w 254"/>
              <a:gd name="T21" fmla="*/ 10587866 h 234"/>
              <a:gd name="T22" fmla="*/ 7320001 w 254"/>
              <a:gd name="T23" fmla="*/ 11066721 h 234"/>
              <a:gd name="T24" fmla="*/ 6960001 w 254"/>
              <a:gd name="T25" fmla="*/ 11598628 h 234"/>
              <a:gd name="T26" fmla="*/ 6880001 w 254"/>
              <a:gd name="T27" fmla="*/ 11758247 h 234"/>
              <a:gd name="T28" fmla="*/ 6880001 w 254"/>
              <a:gd name="T29" fmla="*/ 11917865 h 234"/>
              <a:gd name="T30" fmla="*/ 6880001 w 254"/>
              <a:gd name="T31" fmla="*/ 12077483 h 234"/>
              <a:gd name="T32" fmla="*/ 6960001 w 254"/>
              <a:gd name="T33" fmla="*/ 12290385 h 234"/>
              <a:gd name="T34" fmla="*/ 7080001 w 254"/>
              <a:gd name="T35" fmla="*/ 12396720 h 234"/>
              <a:gd name="T36" fmla="*/ 7240001 w 254"/>
              <a:gd name="T37" fmla="*/ 12450003 h 234"/>
              <a:gd name="T38" fmla="*/ 7360001 w 254"/>
              <a:gd name="T39" fmla="*/ 12396720 h 234"/>
              <a:gd name="T40" fmla="*/ 7480001 w 254"/>
              <a:gd name="T41" fmla="*/ 12290385 h 234"/>
              <a:gd name="T42" fmla="*/ 8320001 w 254"/>
              <a:gd name="T43" fmla="*/ 11545576 h 234"/>
              <a:gd name="T44" fmla="*/ 9040001 w 254"/>
              <a:gd name="T45" fmla="*/ 10587866 h 234"/>
              <a:gd name="T46" fmla="*/ 9600001 w 254"/>
              <a:gd name="T47" fmla="*/ 9470538 h 234"/>
              <a:gd name="T48" fmla="*/ 9960001 w 254"/>
              <a:gd name="T49" fmla="*/ 8246874 h 234"/>
              <a:gd name="T50" fmla="*/ 10160001 w 254"/>
              <a:gd name="T51" fmla="*/ 6969926 h 234"/>
              <a:gd name="T52" fmla="*/ 10040001 w 254"/>
              <a:gd name="T53" fmla="*/ 5692979 h 234"/>
              <a:gd name="T54" fmla="*/ 9720001 w 254"/>
              <a:gd name="T55" fmla="*/ 4469315 h 234"/>
              <a:gd name="T56" fmla="*/ 9040001 w 254"/>
              <a:gd name="T57" fmla="*/ 3405038 h 234"/>
              <a:gd name="T58" fmla="*/ 8560001 w 254"/>
              <a:gd name="T59" fmla="*/ 2819848 h 234"/>
              <a:gd name="T60" fmla="*/ 7960001 w 254"/>
              <a:gd name="T61" fmla="*/ 2394276 h 234"/>
              <a:gd name="T62" fmla="*/ 7320001 w 254"/>
              <a:gd name="T63" fmla="*/ 1915421 h 234"/>
              <a:gd name="T64" fmla="*/ 6600002 w 254"/>
              <a:gd name="T65" fmla="*/ 1542901 h 234"/>
              <a:gd name="T66" fmla="*/ 5880000 w 254"/>
              <a:gd name="T67" fmla="*/ 1117329 h 234"/>
              <a:gd name="T68" fmla="*/ 5160000 w 254"/>
              <a:gd name="T69" fmla="*/ 851375 h 234"/>
              <a:gd name="T70" fmla="*/ 4440000 w 254"/>
              <a:gd name="T71" fmla="*/ 638474 h 234"/>
              <a:gd name="T72" fmla="*/ 3720001 w 254"/>
              <a:gd name="T73" fmla="*/ 372520 h 234"/>
              <a:gd name="T74" fmla="*/ 3000000 w 254"/>
              <a:gd name="T75" fmla="*/ 212901 h 234"/>
              <a:gd name="T76" fmla="*/ 2360000 w 254"/>
              <a:gd name="T77" fmla="*/ 106335 h 234"/>
              <a:gd name="T78" fmla="*/ 1720000 w 254"/>
              <a:gd name="T79" fmla="*/ 0 h 234"/>
              <a:gd name="T80" fmla="*/ 1240000 w 254"/>
              <a:gd name="T81" fmla="*/ 0 h 234"/>
              <a:gd name="T82" fmla="*/ 760000 w 254"/>
              <a:gd name="T83" fmla="*/ 0 h 234"/>
              <a:gd name="T84" fmla="*/ 400000 w 254"/>
              <a:gd name="T85" fmla="*/ 0 h 234"/>
              <a:gd name="T86" fmla="*/ 120000 w 254"/>
              <a:gd name="T87" fmla="*/ 106335 h 234"/>
              <a:gd name="T88" fmla="*/ 0 w 254"/>
              <a:gd name="T89" fmla="*/ 212901 h 234"/>
              <a:gd name="T90" fmla="*/ 440000 w 254"/>
              <a:gd name="T91" fmla="*/ 319237 h 234"/>
              <a:gd name="T92" fmla="*/ 840000 w 254"/>
              <a:gd name="T93" fmla="*/ 372520 h 234"/>
              <a:gd name="T94" fmla="*/ 1360000 w 254"/>
              <a:gd name="T95" fmla="*/ 478855 h 234"/>
              <a:gd name="T96" fmla="*/ 1840000 w 254"/>
              <a:gd name="T97" fmla="*/ 638474 h 234"/>
              <a:gd name="T98" fmla="*/ 2360000 w 254"/>
              <a:gd name="T99" fmla="*/ 798092 h 234"/>
              <a:gd name="T100" fmla="*/ 2960000 w 254"/>
              <a:gd name="T101" fmla="*/ 904427 h 234"/>
              <a:gd name="T102" fmla="*/ 3480001 w 254"/>
              <a:gd name="T103" fmla="*/ 1064046 h 234"/>
              <a:gd name="T104" fmla="*/ 4080001 w 254"/>
              <a:gd name="T105" fmla="*/ 1223664 h 234"/>
              <a:gd name="T106" fmla="*/ 4640000 w 254"/>
              <a:gd name="T107" fmla="*/ 1489848 h 234"/>
              <a:gd name="T108" fmla="*/ 5240000 w 254"/>
              <a:gd name="T109" fmla="*/ 1702519 h 234"/>
              <a:gd name="T110" fmla="*/ 5800000 w 254"/>
              <a:gd name="T111" fmla="*/ 1915421 h 234"/>
              <a:gd name="T112" fmla="*/ 6360000 w 254"/>
              <a:gd name="T113" fmla="*/ 2234658 h 234"/>
              <a:gd name="T114" fmla="*/ 6920001 w 254"/>
              <a:gd name="T115" fmla="*/ 2553894 h 234"/>
              <a:gd name="T116" fmla="*/ 7440001 w 254"/>
              <a:gd name="T117" fmla="*/ 2926183 h 234"/>
              <a:gd name="T118" fmla="*/ 7960001 w 254"/>
              <a:gd name="T119" fmla="*/ 3351986 h 234"/>
              <a:gd name="T120" fmla="*/ 8400001 w 254"/>
              <a:gd name="T121" fmla="*/ 3777558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1" name="Freeform 1049"/>
          <p:cNvSpPr>
            <a:spLocks/>
          </p:cNvSpPr>
          <p:nvPr/>
        </p:nvSpPr>
        <p:spPr bwMode="auto">
          <a:xfrm>
            <a:off x="8637589" y="5337176"/>
            <a:ext cx="20637" cy="49213"/>
          </a:xfrm>
          <a:custGeom>
            <a:avLst/>
            <a:gdLst>
              <a:gd name="T0" fmla="*/ 0 w 103"/>
              <a:gd name="T1" fmla="*/ 6000200 h 221"/>
              <a:gd name="T2" fmla="*/ 0 w 103"/>
              <a:gd name="T3" fmla="*/ 6892715 h 221"/>
              <a:gd name="T4" fmla="*/ 160488 w 103"/>
              <a:gd name="T5" fmla="*/ 7735795 h 221"/>
              <a:gd name="T6" fmla="*/ 481664 w 103"/>
              <a:gd name="T7" fmla="*/ 8529215 h 221"/>
              <a:gd name="T8" fmla="*/ 883184 w 103"/>
              <a:gd name="T9" fmla="*/ 9223319 h 221"/>
              <a:gd name="T10" fmla="*/ 1405119 w 103"/>
              <a:gd name="T11" fmla="*/ 9768893 h 221"/>
              <a:gd name="T12" fmla="*/ 2007199 w 103"/>
              <a:gd name="T13" fmla="*/ 10314244 h 221"/>
              <a:gd name="T14" fmla="*/ 2649550 w 103"/>
              <a:gd name="T15" fmla="*/ 10711065 h 221"/>
              <a:gd name="T16" fmla="*/ 3331974 w 103"/>
              <a:gd name="T17" fmla="*/ 10909253 h 221"/>
              <a:gd name="T18" fmla="*/ 3572806 w 103"/>
              <a:gd name="T19" fmla="*/ 10958912 h 221"/>
              <a:gd name="T20" fmla="*/ 3773566 w 103"/>
              <a:gd name="T21" fmla="*/ 10859818 h 221"/>
              <a:gd name="T22" fmla="*/ 3934054 w 103"/>
              <a:gd name="T23" fmla="*/ 10711065 h 221"/>
              <a:gd name="T24" fmla="*/ 4014398 w 103"/>
              <a:gd name="T25" fmla="*/ 10462996 h 221"/>
              <a:gd name="T26" fmla="*/ 4014398 w 103"/>
              <a:gd name="T27" fmla="*/ 10215150 h 221"/>
              <a:gd name="T28" fmla="*/ 3974326 w 103"/>
              <a:gd name="T29" fmla="*/ 9967081 h 221"/>
              <a:gd name="T30" fmla="*/ 3853710 w 103"/>
              <a:gd name="T31" fmla="*/ 9719234 h 221"/>
              <a:gd name="T32" fmla="*/ 3653150 w 103"/>
              <a:gd name="T33" fmla="*/ 9620140 h 221"/>
              <a:gd name="T34" fmla="*/ 2970726 w 103"/>
              <a:gd name="T35" fmla="*/ 9322413 h 221"/>
              <a:gd name="T36" fmla="*/ 2328375 w 103"/>
              <a:gd name="T37" fmla="*/ 8876156 h 221"/>
              <a:gd name="T38" fmla="*/ 1806439 w 103"/>
              <a:gd name="T39" fmla="*/ 8330805 h 221"/>
              <a:gd name="T40" fmla="*/ 1445191 w 103"/>
              <a:gd name="T41" fmla="*/ 7686137 h 221"/>
              <a:gd name="T42" fmla="*/ 1204359 w 103"/>
              <a:gd name="T43" fmla="*/ 6892715 h 221"/>
              <a:gd name="T44" fmla="*/ 1083943 w 103"/>
              <a:gd name="T45" fmla="*/ 6049636 h 221"/>
              <a:gd name="T46" fmla="*/ 1083943 w 103"/>
              <a:gd name="T47" fmla="*/ 5107464 h 221"/>
              <a:gd name="T48" fmla="*/ 1284503 w 103"/>
              <a:gd name="T49" fmla="*/ 4165291 h 221"/>
              <a:gd name="T50" fmla="*/ 1525535 w 103"/>
              <a:gd name="T51" fmla="*/ 3471187 h 221"/>
              <a:gd name="T52" fmla="*/ 1846711 w 103"/>
              <a:gd name="T53" fmla="*/ 2826519 h 221"/>
              <a:gd name="T54" fmla="*/ 2248031 w 103"/>
              <a:gd name="T55" fmla="*/ 2280945 h 221"/>
              <a:gd name="T56" fmla="*/ 2649550 w 103"/>
              <a:gd name="T57" fmla="*/ 1735593 h 221"/>
              <a:gd name="T58" fmla="*/ 3050870 w 103"/>
              <a:gd name="T59" fmla="*/ 1239678 h 221"/>
              <a:gd name="T60" fmla="*/ 3452390 w 103"/>
              <a:gd name="T61" fmla="*/ 843079 h 221"/>
              <a:gd name="T62" fmla="*/ 3853710 w 103"/>
              <a:gd name="T63" fmla="*/ 396599 h 221"/>
              <a:gd name="T64" fmla="*/ 4134814 w 103"/>
              <a:gd name="T65" fmla="*/ 49658 h 221"/>
              <a:gd name="T66" fmla="*/ 3853710 w 103"/>
              <a:gd name="T67" fmla="*/ 0 h 221"/>
              <a:gd name="T68" fmla="*/ 3372046 w 103"/>
              <a:gd name="T69" fmla="*/ 247847 h 221"/>
              <a:gd name="T70" fmla="*/ 2769966 w 103"/>
              <a:gd name="T71" fmla="*/ 843079 h 221"/>
              <a:gd name="T72" fmla="*/ 2047271 w 103"/>
              <a:gd name="T73" fmla="*/ 1636499 h 221"/>
              <a:gd name="T74" fmla="*/ 1364847 w 103"/>
              <a:gd name="T75" fmla="*/ 2628108 h 221"/>
              <a:gd name="T76" fmla="*/ 722495 w 103"/>
              <a:gd name="T77" fmla="*/ 3719034 h 221"/>
              <a:gd name="T78" fmla="*/ 281104 w 103"/>
              <a:gd name="T79" fmla="*/ 4859617 h 221"/>
              <a:gd name="T80" fmla="*/ 0 w 103"/>
              <a:gd name="T81" fmla="*/ 6000200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2" name="Freeform 1050"/>
          <p:cNvSpPr>
            <a:spLocks/>
          </p:cNvSpPr>
          <p:nvPr/>
        </p:nvSpPr>
        <p:spPr bwMode="auto">
          <a:xfrm>
            <a:off x="8780463" y="5308600"/>
            <a:ext cx="44450" cy="65088"/>
          </a:xfrm>
          <a:custGeom>
            <a:avLst/>
            <a:gdLst>
              <a:gd name="T0" fmla="*/ 7524320 w 221"/>
              <a:gd name="T1" fmla="*/ 5873739 h 288"/>
              <a:gd name="T2" fmla="*/ 7969423 w 221"/>
              <a:gd name="T3" fmla="*/ 6793107 h 288"/>
              <a:gd name="T4" fmla="*/ 8171761 w 221"/>
              <a:gd name="T5" fmla="*/ 7814628 h 288"/>
              <a:gd name="T6" fmla="*/ 8050278 w 221"/>
              <a:gd name="T7" fmla="*/ 8887224 h 288"/>
              <a:gd name="T8" fmla="*/ 7564949 w 221"/>
              <a:gd name="T9" fmla="*/ 9908743 h 288"/>
              <a:gd name="T10" fmla="*/ 6877080 w 221"/>
              <a:gd name="T11" fmla="*/ 10828111 h 288"/>
              <a:gd name="T12" fmla="*/ 6068129 w 221"/>
              <a:gd name="T13" fmla="*/ 11696403 h 288"/>
              <a:gd name="T14" fmla="*/ 5218551 w 221"/>
              <a:gd name="T15" fmla="*/ 12564694 h 288"/>
              <a:gd name="T16" fmla="*/ 4692593 w 221"/>
              <a:gd name="T17" fmla="*/ 13177606 h 288"/>
              <a:gd name="T18" fmla="*/ 4530883 w 221"/>
              <a:gd name="T19" fmla="*/ 13637290 h 288"/>
              <a:gd name="T20" fmla="*/ 4409400 w 221"/>
              <a:gd name="T21" fmla="*/ 14096974 h 288"/>
              <a:gd name="T22" fmla="*/ 4449827 w 221"/>
              <a:gd name="T23" fmla="*/ 14505581 h 288"/>
              <a:gd name="T24" fmla="*/ 4733020 w 221"/>
              <a:gd name="T25" fmla="*/ 14709885 h 288"/>
              <a:gd name="T26" fmla="*/ 5056640 w 221"/>
              <a:gd name="T27" fmla="*/ 14658809 h 288"/>
              <a:gd name="T28" fmla="*/ 5623026 w 221"/>
              <a:gd name="T29" fmla="*/ 13892670 h 288"/>
              <a:gd name="T30" fmla="*/ 6553458 w 221"/>
              <a:gd name="T31" fmla="*/ 12768998 h 288"/>
              <a:gd name="T32" fmla="*/ 7524320 w 221"/>
              <a:gd name="T33" fmla="*/ 11696403 h 288"/>
              <a:gd name="T34" fmla="*/ 8373898 w 221"/>
              <a:gd name="T35" fmla="*/ 10419503 h 288"/>
              <a:gd name="T36" fmla="*/ 8899856 w 221"/>
              <a:gd name="T37" fmla="*/ 8887224 h 288"/>
              <a:gd name="T38" fmla="*/ 8819001 w 221"/>
              <a:gd name="T39" fmla="*/ 7252791 h 288"/>
              <a:gd name="T40" fmla="*/ 8252616 w 221"/>
              <a:gd name="T41" fmla="*/ 5720511 h 288"/>
              <a:gd name="T42" fmla="*/ 7322183 w 221"/>
              <a:gd name="T43" fmla="*/ 4443612 h 288"/>
              <a:gd name="T44" fmla="*/ 6432176 w 221"/>
              <a:gd name="T45" fmla="*/ 3524243 h 288"/>
              <a:gd name="T46" fmla="*/ 5542171 w 221"/>
              <a:gd name="T47" fmla="*/ 2809180 h 288"/>
              <a:gd name="T48" fmla="*/ 4611738 w 221"/>
              <a:gd name="T49" fmla="*/ 2043040 h 288"/>
              <a:gd name="T50" fmla="*/ 3600451 w 221"/>
              <a:gd name="T51" fmla="*/ 1379052 h 288"/>
              <a:gd name="T52" fmla="*/ 2670017 w 221"/>
              <a:gd name="T53" fmla="*/ 766140 h 288"/>
              <a:gd name="T54" fmla="*/ 1699157 w 221"/>
              <a:gd name="T55" fmla="*/ 306456 h 288"/>
              <a:gd name="T56" fmla="*/ 890006 w 221"/>
              <a:gd name="T57" fmla="*/ 51076 h 288"/>
              <a:gd name="T58" fmla="*/ 283193 w 221"/>
              <a:gd name="T59" fmla="*/ 51076 h 288"/>
              <a:gd name="T60" fmla="*/ 323620 w 221"/>
              <a:gd name="T61" fmla="*/ 255380 h 288"/>
              <a:gd name="T62" fmla="*/ 1051715 w 221"/>
              <a:gd name="T63" fmla="*/ 663988 h 288"/>
              <a:gd name="T64" fmla="*/ 1901294 w 221"/>
              <a:gd name="T65" fmla="*/ 1123672 h 288"/>
              <a:gd name="T66" fmla="*/ 2872154 w 221"/>
              <a:gd name="T67" fmla="*/ 1736584 h 288"/>
              <a:gd name="T68" fmla="*/ 3883643 w 221"/>
              <a:gd name="T69" fmla="*/ 2451648 h 288"/>
              <a:gd name="T70" fmla="*/ 4894931 w 221"/>
              <a:gd name="T71" fmla="*/ 3268863 h 288"/>
              <a:gd name="T72" fmla="*/ 5906218 w 221"/>
              <a:gd name="T73" fmla="*/ 4137156 h 288"/>
              <a:gd name="T74" fmla="*/ 6836653 w 221"/>
              <a:gd name="T75" fmla="*/ 50054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3" name="Freeform 1051"/>
          <p:cNvSpPr>
            <a:spLocks/>
          </p:cNvSpPr>
          <p:nvPr/>
        </p:nvSpPr>
        <p:spPr bwMode="auto">
          <a:xfrm>
            <a:off x="8732839" y="5384800"/>
            <a:ext cx="14287" cy="39688"/>
          </a:xfrm>
          <a:custGeom>
            <a:avLst/>
            <a:gdLst>
              <a:gd name="T0" fmla="*/ 1043723 w 74"/>
              <a:gd name="T1" fmla="*/ 624288 h 174"/>
              <a:gd name="T2" fmla="*/ 969199 w 74"/>
              <a:gd name="T3" fmla="*/ 364263 h 174"/>
              <a:gd name="T4" fmla="*/ 857413 w 74"/>
              <a:gd name="T5" fmla="*/ 156015 h 174"/>
              <a:gd name="T6" fmla="*/ 633648 w 74"/>
              <a:gd name="T7" fmla="*/ 52005 h 174"/>
              <a:gd name="T8" fmla="*/ 447338 w 74"/>
              <a:gd name="T9" fmla="*/ 0 h 174"/>
              <a:gd name="T10" fmla="*/ 260834 w 74"/>
              <a:gd name="T11" fmla="*/ 104010 h 174"/>
              <a:gd name="T12" fmla="*/ 111786 w 74"/>
              <a:gd name="T13" fmla="*/ 260025 h 174"/>
              <a:gd name="T14" fmla="*/ 0 w 74"/>
              <a:gd name="T15" fmla="*/ 520278 h 174"/>
              <a:gd name="T16" fmla="*/ 0 w 74"/>
              <a:gd name="T17" fmla="*/ 832307 h 174"/>
              <a:gd name="T18" fmla="*/ 186310 w 74"/>
              <a:gd name="T19" fmla="*/ 2029106 h 174"/>
              <a:gd name="T20" fmla="*/ 484600 w 74"/>
              <a:gd name="T21" fmla="*/ 3433696 h 174"/>
              <a:gd name="T22" fmla="*/ 894675 w 74"/>
              <a:gd name="T23" fmla="*/ 4786282 h 174"/>
              <a:gd name="T24" fmla="*/ 1341819 w 74"/>
              <a:gd name="T25" fmla="*/ 6139095 h 174"/>
              <a:gd name="T26" fmla="*/ 1826419 w 74"/>
              <a:gd name="T27" fmla="*/ 7335665 h 174"/>
              <a:gd name="T28" fmla="*/ 2273757 w 74"/>
              <a:gd name="T29" fmla="*/ 8272212 h 174"/>
              <a:gd name="T30" fmla="*/ 2572046 w 74"/>
              <a:gd name="T31" fmla="*/ 8896499 h 174"/>
              <a:gd name="T32" fmla="*/ 2758356 w 74"/>
              <a:gd name="T33" fmla="*/ 9052514 h 174"/>
              <a:gd name="T34" fmla="*/ 2683832 w 74"/>
              <a:gd name="T35" fmla="*/ 8428226 h 174"/>
              <a:gd name="T36" fmla="*/ 2497522 w 74"/>
              <a:gd name="T37" fmla="*/ 7647924 h 174"/>
              <a:gd name="T38" fmla="*/ 2273757 w 74"/>
              <a:gd name="T39" fmla="*/ 6659372 h 174"/>
              <a:gd name="T40" fmla="*/ 1975660 w 74"/>
              <a:gd name="T41" fmla="*/ 5462802 h 174"/>
              <a:gd name="T42" fmla="*/ 1714633 w 74"/>
              <a:gd name="T43" fmla="*/ 4266232 h 174"/>
              <a:gd name="T44" fmla="*/ 1416537 w 74"/>
              <a:gd name="T45" fmla="*/ 3017428 h 174"/>
              <a:gd name="T46" fmla="*/ 1192771 w 74"/>
              <a:gd name="T47" fmla="*/ 1820858 h 174"/>
              <a:gd name="T48" fmla="*/ 1043723 w 74"/>
              <a:gd name="T49" fmla="*/ 624288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4" name="Freeform 1052"/>
          <p:cNvSpPr>
            <a:spLocks/>
          </p:cNvSpPr>
          <p:nvPr/>
        </p:nvSpPr>
        <p:spPr bwMode="auto">
          <a:xfrm>
            <a:off x="8726489" y="5364163"/>
            <a:ext cx="7937" cy="19050"/>
          </a:xfrm>
          <a:custGeom>
            <a:avLst/>
            <a:gdLst>
              <a:gd name="T0" fmla="*/ 828297 w 39"/>
              <a:gd name="T1" fmla="*/ 431581 h 87"/>
              <a:gd name="T2" fmla="*/ 786984 w 39"/>
              <a:gd name="T3" fmla="*/ 239767 h 87"/>
              <a:gd name="T4" fmla="*/ 662638 w 39"/>
              <a:gd name="T5" fmla="*/ 95907 h 87"/>
              <a:gd name="T6" fmla="*/ 538495 w 39"/>
              <a:gd name="T7" fmla="*/ 0 h 87"/>
              <a:gd name="T8" fmla="*/ 331319 w 39"/>
              <a:gd name="T9" fmla="*/ 0 h 87"/>
              <a:gd name="T10" fmla="*/ 207176 w 39"/>
              <a:gd name="T11" fmla="*/ 47953 h 87"/>
              <a:gd name="T12" fmla="*/ 82830 w 39"/>
              <a:gd name="T13" fmla="*/ 143860 h 87"/>
              <a:gd name="T14" fmla="*/ 0 w 39"/>
              <a:gd name="T15" fmla="*/ 287721 h 87"/>
              <a:gd name="T16" fmla="*/ 0 w 39"/>
              <a:gd name="T17" fmla="*/ 479535 h 87"/>
              <a:gd name="T18" fmla="*/ 0 w 39"/>
              <a:gd name="T19" fmla="*/ 1054757 h 87"/>
              <a:gd name="T20" fmla="*/ 124346 w 39"/>
              <a:gd name="T21" fmla="*/ 1678152 h 87"/>
              <a:gd name="T22" fmla="*/ 290006 w 39"/>
              <a:gd name="T23" fmla="*/ 2301328 h 87"/>
              <a:gd name="T24" fmla="*/ 538495 w 39"/>
              <a:gd name="T25" fmla="*/ 2876769 h 87"/>
              <a:gd name="T26" fmla="*/ 786984 w 39"/>
              <a:gd name="T27" fmla="*/ 3452210 h 87"/>
              <a:gd name="T28" fmla="*/ 1035473 w 39"/>
              <a:gd name="T29" fmla="*/ 3883573 h 87"/>
              <a:gd name="T30" fmla="*/ 1366792 w 39"/>
              <a:gd name="T31" fmla="*/ 4123340 h 87"/>
              <a:gd name="T32" fmla="*/ 1573764 w 39"/>
              <a:gd name="T33" fmla="*/ 4171293 h 87"/>
              <a:gd name="T34" fmla="*/ 1615281 w 39"/>
              <a:gd name="T35" fmla="*/ 3356303 h 87"/>
              <a:gd name="T36" fmla="*/ 1408105 w 39"/>
              <a:gd name="T37" fmla="*/ 2397234 h 87"/>
              <a:gd name="T38" fmla="*/ 1118303 w 39"/>
              <a:gd name="T39" fmla="*/ 1390431 h 87"/>
              <a:gd name="T40" fmla="*/ 828297 w 39"/>
              <a:gd name="T41" fmla="*/ 431581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5" name="Freeform 1053"/>
          <p:cNvSpPr>
            <a:spLocks/>
          </p:cNvSpPr>
          <p:nvPr/>
        </p:nvSpPr>
        <p:spPr bwMode="auto">
          <a:xfrm>
            <a:off x="8720138" y="5349876"/>
            <a:ext cx="6350" cy="11113"/>
          </a:xfrm>
          <a:custGeom>
            <a:avLst/>
            <a:gdLst>
              <a:gd name="T0" fmla="*/ 627903 w 34"/>
              <a:gd name="T1" fmla="*/ 332300 h 51"/>
              <a:gd name="T2" fmla="*/ 627903 w 34"/>
              <a:gd name="T3" fmla="*/ 379803 h 51"/>
              <a:gd name="T4" fmla="*/ 627903 w 34"/>
              <a:gd name="T5" fmla="*/ 379803 h 51"/>
              <a:gd name="T6" fmla="*/ 627903 w 34"/>
              <a:gd name="T7" fmla="*/ 379803 h 51"/>
              <a:gd name="T8" fmla="*/ 627903 w 34"/>
              <a:gd name="T9" fmla="*/ 379803 h 51"/>
              <a:gd name="T10" fmla="*/ 592978 w 34"/>
              <a:gd name="T11" fmla="*/ 237513 h 51"/>
              <a:gd name="T12" fmla="*/ 488390 w 34"/>
              <a:gd name="T13" fmla="*/ 47503 h 51"/>
              <a:gd name="T14" fmla="*/ 383615 w 34"/>
              <a:gd name="T15" fmla="*/ 0 h 51"/>
              <a:gd name="T16" fmla="*/ 244101 w 34"/>
              <a:gd name="T17" fmla="*/ 0 h 51"/>
              <a:gd name="T18" fmla="*/ 139513 w 34"/>
              <a:gd name="T19" fmla="*/ 47503 h 51"/>
              <a:gd name="T20" fmla="*/ 34925 w 34"/>
              <a:gd name="T21" fmla="*/ 237513 h 51"/>
              <a:gd name="T22" fmla="*/ 0 w 34"/>
              <a:gd name="T23" fmla="*/ 379803 h 51"/>
              <a:gd name="T24" fmla="*/ 0 w 34"/>
              <a:gd name="T25" fmla="*/ 522311 h 51"/>
              <a:gd name="T26" fmla="*/ 34925 w 34"/>
              <a:gd name="T27" fmla="*/ 759606 h 51"/>
              <a:gd name="T28" fmla="*/ 139513 w 34"/>
              <a:gd name="T29" fmla="*/ 1092125 h 51"/>
              <a:gd name="T30" fmla="*/ 279026 w 34"/>
              <a:gd name="T31" fmla="*/ 1424425 h 51"/>
              <a:gd name="T32" fmla="*/ 453465 w 34"/>
              <a:gd name="T33" fmla="*/ 1756726 h 51"/>
              <a:gd name="T34" fmla="*/ 627903 w 34"/>
              <a:gd name="T35" fmla="*/ 2041742 h 51"/>
              <a:gd name="T36" fmla="*/ 872004 w 34"/>
              <a:gd name="T37" fmla="*/ 2231534 h 51"/>
              <a:gd name="T38" fmla="*/ 1046443 w 34"/>
              <a:gd name="T39" fmla="*/ 2421545 h 51"/>
              <a:gd name="T40" fmla="*/ 1185956 w 34"/>
              <a:gd name="T41" fmla="*/ 2421545 h 51"/>
              <a:gd name="T42" fmla="*/ 1151031 w 34"/>
              <a:gd name="T43" fmla="*/ 1899234 h 51"/>
              <a:gd name="T44" fmla="*/ 1011518 w 34"/>
              <a:gd name="T45" fmla="*/ 1281917 h 51"/>
              <a:gd name="T46" fmla="*/ 802341 w 34"/>
              <a:gd name="T47" fmla="*/ 712322 h 51"/>
              <a:gd name="T48" fmla="*/ 627903 w 34"/>
              <a:gd name="T49" fmla="*/ 3323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6" name="Freeform 1054"/>
          <p:cNvSpPr>
            <a:spLocks/>
          </p:cNvSpPr>
          <p:nvPr/>
        </p:nvSpPr>
        <p:spPr bwMode="auto">
          <a:xfrm>
            <a:off x="8713789" y="5340350"/>
            <a:ext cx="9525" cy="6350"/>
          </a:xfrm>
          <a:custGeom>
            <a:avLst/>
            <a:gdLst>
              <a:gd name="T0" fmla="*/ 1586327 w 46"/>
              <a:gd name="T1" fmla="*/ 888615 h 33"/>
              <a:gd name="T2" fmla="*/ 1757984 w 46"/>
              <a:gd name="T3" fmla="*/ 814532 h 33"/>
              <a:gd name="T4" fmla="*/ 1929434 w 46"/>
              <a:gd name="T5" fmla="*/ 703503 h 33"/>
              <a:gd name="T6" fmla="*/ 1972296 w 46"/>
              <a:gd name="T7" fmla="*/ 555336 h 33"/>
              <a:gd name="T8" fmla="*/ 1972296 w 46"/>
              <a:gd name="T9" fmla="*/ 370224 h 33"/>
              <a:gd name="T10" fmla="*/ 1886571 w 46"/>
              <a:gd name="T11" fmla="*/ 185112 h 33"/>
              <a:gd name="T12" fmla="*/ 1757984 w 46"/>
              <a:gd name="T13" fmla="*/ 74083 h 33"/>
              <a:gd name="T14" fmla="*/ 1586327 w 46"/>
              <a:gd name="T15" fmla="*/ 0 h 33"/>
              <a:gd name="T16" fmla="*/ 1372014 w 46"/>
              <a:gd name="T17" fmla="*/ 0 h 33"/>
              <a:gd name="T18" fmla="*/ 1243427 w 46"/>
              <a:gd name="T19" fmla="*/ 0 h 33"/>
              <a:gd name="T20" fmla="*/ 1071977 w 46"/>
              <a:gd name="T21" fmla="*/ 36945 h 33"/>
              <a:gd name="T22" fmla="*/ 814594 w 46"/>
              <a:gd name="T23" fmla="*/ 111029 h 33"/>
              <a:gd name="T24" fmla="*/ 514557 w 46"/>
              <a:gd name="T25" fmla="*/ 259195 h 33"/>
              <a:gd name="T26" fmla="*/ 214313 w 46"/>
              <a:gd name="T27" fmla="*/ 518391 h 33"/>
              <a:gd name="T28" fmla="*/ 85725 w 46"/>
              <a:gd name="T29" fmla="*/ 740448 h 33"/>
              <a:gd name="T30" fmla="*/ 0 w 46"/>
              <a:gd name="T31" fmla="*/ 962698 h 33"/>
              <a:gd name="T32" fmla="*/ 0 w 46"/>
              <a:gd name="T33" fmla="*/ 1073727 h 33"/>
              <a:gd name="T34" fmla="*/ 128588 w 46"/>
              <a:gd name="T35" fmla="*/ 1147810 h 33"/>
              <a:gd name="T36" fmla="*/ 300038 w 46"/>
              <a:gd name="T37" fmla="*/ 1221894 h 33"/>
              <a:gd name="T38" fmla="*/ 514557 w 46"/>
              <a:gd name="T39" fmla="*/ 1221894 h 33"/>
              <a:gd name="T40" fmla="*/ 686007 w 46"/>
              <a:gd name="T41" fmla="*/ 1221894 h 33"/>
              <a:gd name="T42" fmla="*/ 900320 w 46"/>
              <a:gd name="T43" fmla="*/ 1147810 h 33"/>
              <a:gd name="T44" fmla="*/ 1114839 w 46"/>
              <a:gd name="T45" fmla="*/ 1110865 h 33"/>
              <a:gd name="T46" fmla="*/ 1372014 w 46"/>
              <a:gd name="T47" fmla="*/ 1036782 h 33"/>
              <a:gd name="T48" fmla="*/ 1586327 w 46"/>
              <a:gd name="T49" fmla="*/ 888615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7" name="Freeform 1055"/>
          <p:cNvSpPr>
            <a:spLocks/>
          </p:cNvSpPr>
          <p:nvPr/>
        </p:nvSpPr>
        <p:spPr bwMode="auto">
          <a:xfrm>
            <a:off x="8670926" y="5327651"/>
            <a:ext cx="36513" cy="49213"/>
          </a:xfrm>
          <a:custGeom>
            <a:avLst/>
            <a:gdLst>
              <a:gd name="T0" fmla="*/ 2766117 w 177"/>
              <a:gd name="T1" fmla="*/ 1666500 h 219"/>
              <a:gd name="T2" fmla="*/ 2212853 w 177"/>
              <a:gd name="T3" fmla="*/ 2171440 h 219"/>
              <a:gd name="T4" fmla="*/ 1744785 w 177"/>
              <a:gd name="T5" fmla="*/ 2726940 h 219"/>
              <a:gd name="T6" fmla="*/ 1234016 w 177"/>
              <a:gd name="T7" fmla="*/ 3332776 h 219"/>
              <a:gd name="T8" fmla="*/ 851145 w 177"/>
              <a:gd name="T9" fmla="*/ 3989400 h 219"/>
              <a:gd name="T10" fmla="*/ 510563 w 177"/>
              <a:gd name="T11" fmla="*/ 4696359 h 219"/>
              <a:gd name="T12" fmla="*/ 255385 w 177"/>
              <a:gd name="T13" fmla="*/ 5403318 h 219"/>
              <a:gd name="T14" fmla="*/ 85197 w 177"/>
              <a:gd name="T15" fmla="*/ 6110277 h 219"/>
              <a:gd name="T16" fmla="*/ 0 w 177"/>
              <a:gd name="T17" fmla="*/ 6867798 h 219"/>
              <a:gd name="T18" fmla="*/ 85197 w 177"/>
              <a:gd name="T19" fmla="*/ 7978575 h 219"/>
              <a:gd name="T20" fmla="*/ 425572 w 177"/>
              <a:gd name="T21" fmla="*/ 8938116 h 219"/>
              <a:gd name="T22" fmla="*/ 978837 w 177"/>
              <a:gd name="T23" fmla="*/ 9745973 h 219"/>
              <a:gd name="T24" fmla="*/ 1617093 w 177"/>
              <a:gd name="T25" fmla="*/ 10301473 h 219"/>
              <a:gd name="T26" fmla="*/ 2425536 w 177"/>
              <a:gd name="T27" fmla="*/ 10756075 h 219"/>
              <a:gd name="T28" fmla="*/ 3319176 w 177"/>
              <a:gd name="T29" fmla="*/ 11008432 h 219"/>
              <a:gd name="T30" fmla="*/ 4170321 w 177"/>
              <a:gd name="T31" fmla="*/ 11058993 h 219"/>
              <a:gd name="T32" fmla="*/ 5021466 w 177"/>
              <a:gd name="T33" fmla="*/ 10907534 h 219"/>
              <a:gd name="T34" fmla="*/ 5234149 w 177"/>
              <a:gd name="T35" fmla="*/ 10907534 h 219"/>
              <a:gd name="T36" fmla="*/ 5404543 w 177"/>
              <a:gd name="T37" fmla="*/ 10806411 h 219"/>
              <a:gd name="T38" fmla="*/ 5532029 w 177"/>
              <a:gd name="T39" fmla="*/ 10604616 h 219"/>
              <a:gd name="T40" fmla="*/ 5574730 w 177"/>
              <a:gd name="T41" fmla="*/ 10352034 h 219"/>
              <a:gd name="T42" fmla="*/ 5532029 w 177"/>
              <a:gd name="T43" fmla="*/ 10251136 h 219"/>
              <a:gd name="T44" fmla="*/ 5404543 w 177"/>
              <a:gd name="T45" fmla="*/ 10251136 h 219"/>
              <a:gd name="T46" fmla="*/ 5234149 w 177"/>
              <a:gd name="T47" fmla="*/ 10200575 h 219"/>
              <a:gd name="T48" fmla="*/ 4978970 w 177"/>
              <a:gd name="T49" fmla="*/ 10200575 h 219"/>
              <a:gd name="T50" fmla="*/ 4723586 w 177"/>
              <a:gd name="T51" fmla="*/ 10200575 h 219"/>
              <a:gd name="T52" fmla="*/ 4510903 w 177"/>
              <a:gd name="T53" fmla="*/ 10200575 h 219"/>
              <a:gd name="T54" fmla="*/ 4255518 w 177"/>
              <a:gd name="T55" fmla="*/ 10200575 h 219"/>
              <a:gd name="T56" fmla="*/ 4127826 w 177"/>
              <a:gd name="T57" fmla="*/ 10200575 h 219"/>
              <a:gd name="T58" fmla="*/ 3702254 w 177"/>
              <a:gd name="T59" fmla="*/ 10150013 h 219"/>
              <a:gd name="T60" fmla="*/ 3276680 w 177"/>
              <a:gd name="T61" fmla="*/ 10099452 h 219"/>
              <a:gd name="T62" fmla="*/ 2851108 w 177"/>
              <a:gd name="T63" fmla="*/ 10049116 h 219"/>
              <a:gd name="T64" fmla="*/ 2383041 w 177"/>
              <a:gd name="T65" fmla="*/ 9897656 h 219"/>
              <a:gd name="T66" fmla="*/ 1957468 w 177"/>
              <a:gd name="T67" fmla="*/ 9745973 h 219"/>
              <a:gd name="T68" fmla="*/ 1489400 w 177"/>
              <a:gd name="T69" fmla="*/ 9342156 h 219"/>
              <a:gd name="T70" fmla="*/ 1106323 w 177"/>
              <a:gd name="T71" fmla="*/ 8836993 h 219"/>
              <a:gd name="T72" fmla="*/ 638255 w 177"/>
              <a:gd name="T73" fmla="*/ 8180595 h 219"/>
              <a:gd name="T74" fmla="*/ 553265 w 177"/>
              <a:gd name="T75" fmla="*/ 7372738 h 219"/>
              <a:gd name="T76" fmla="*/ 595760 w 177"/>
              <a:gd name="T77" fmla="*/ 6615216 h 219"/>
              <a:gd name="T78" fmla="*/ 808443 w 177"/>
              <a:gd name="T79" fmla="*/ 5857695 h 219"/>
              <a:gd name="T80" fmla="*/ 1063828 w 177"/>
              <a:gd name="T81" fmla="*/ 5150736 h 219"/>
              <a:gd name="T82" fmla="*/ 1446905 w 177"/>
              <a:gd name="T83" fmla="*/ 4494338 h 219"/>
              <a:gd name="T84" fmla="*/ 1914973 w 177"/>
              <a:gd name="T85" fmla="*/ 3837716 h 219"/>
              <a:gd name="T86" fmla="*/ 2383041 w 177"/>
              <a:gd name="T87" fmla="*/ 3282440 h 219"/>
              <a:gd name="T88" fmla="*/ 2978800 w 177"/>
              <a:gd name="T89" fmla="*/ 2777276 h 219"/>
              <a:gd name="T90" fmla="*/ 3574561 w 177"/>
              <a:gd name="T91" fmla="*/ 2272337 h 219"/>
              <a:gd name="T92" fmla="*/ 4170321 w 177"/>
              <a:gd name="T93" fmla="*/ 1868521 h 219"/>
              <a:gd name="T94" fmla="*/ 4808783 w 177"/>
              <a:gd name="T95" fmla="*/ 1464480 h 219"/>
              <a:gd name="T96" fmla="*/ 5404543 w 177"/>
              <a:gd name="T97" fmla="*/ 1161337 h 219"/>
              <a:gd name="T98" fmla="*/ 6000303 w 177"/>
              <a:gd name="T99" fmla="*/ 858419 h 219"/>
              <a:gd name="T100" fmla="*/ 6553361 w 177"/>
              <a:gd name="T101" fmla="*/ 606062 h 219"/>
              <a:gd name="T102" fmla="*/ 7106627 w 177"/>
              <a:gd name="T103" fmla="*/ 454378 h 219"/>
              <a:gd name="T104" fmla="*/ 7532199 w 177"/>
              <a:gd name="T105" fmla="*/ 353480 h 219"/>
              <a:gd name="T106" fmla="*/ 7234319 w 177"/>
              <a:gd name="T107" fmla="*/ 100898 h 219"/>
              <a:gd name="T108" fmla="*/ 6723755 w 177"/>
              <a:gd name="T109" fmla="*/ 0 h 219"/>
              <a:gd name="T110" fmla="*/ 6170490 w 177"/>
              <a:gd name="T111" fmla="*/ 100898 h 219"/>
              <a:gd name="T112" fmla="*/ 5489533 w 177"/>
              <a:gd name="T113" fmla="*/ 302918 h 219"/>
              <a:gd name="T114" fmla="*/ 4723586 w 177"/>
              <a:gd name="T115" fmla="*/ 555500 h 219"/>
              <a:gd name="T116" fmla="*/ 4000133 w 177"/>
              <a:gd name="T117" fmla="*/ 858419 h 219"/>
              <a:gd name="T118" fmla="*/ 3319176 w 177"/>
              <a:gd name="T119" fmla="*/ 1313021 h 219"/>
              <a:gd name="T120" fmla="*/ 2766117 w 177"/>
              <a:gd name="T121" fmla="*/ 16665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8" name="Freeform 1056"/>
          <p:cNvSpPr>
            <a:spLocks/>
          </p:cNvSpPr>
          <p:nvPr/>
        </p:nvSpPr>
        <p:spPr bwMode="auto">
          <a:xfrm>
            <a:off x="8731251" y="5326064"/>
            <a:ext cx="23813" cy="39687"/>
          </a:xfrm>
          <a:custGeom>
            <a:avLst/>
            <a:gdLst>
              <a:gd name="T0" fmla="*/ 4159200 w 115"/>
              <a:gd name="T1" fmla="*/ 3106558 h 170"/>
              <a:gd name="T2" fmla="*/ 4287790 w 115"/>
              <a:gd name="T3" fmla="*/ 4087528 h 170"/>
              <a:gd name="T4" fmla="*/ 4202063 w 115"/>
              <a:gd name="T5" fmla="*/ 4905080 h 170"/>
              <a:gd name="T6" fmla="*/ 3901812 w 115"/>
              <a:gd name="T7" fmla="*/ 5613609 h 170"/>
              <a:gd name="T8" fmla="*/ 3430315 w 115"/>
              <a:gd name="T9" fmla="*/ 6213116 h 170"/>
              <a:gd name="T10" fmla="*/ 2915747 w 115"/>
              <a:gd name="T11" fmla="*/ 6812623 h 170"/>
              <a:gd name="T12" fmla="*/ 2315452 w 115"/>
              <a:gd name="T13" fmla="*/ 7357502 h 170"/>
              <a:gd name="T14" fmla="*/ 1672294 w 115"/>
              <a:gd name="T15" fmla="*/ 7902616 h 170"/>
              <a:gd name="T16" fmla="*/ 1157726 w 115"/>
              <a:gd name="T17" fmla="*/ 8447495 h 170"/>
              <a:gd name="T18" fmla="*/ 1071999 w 115"/>
              <a:gd name="T19" fmla="*/ 8611146 h 170"/>
              <a:gd name="T20" fmla="*/ 986272 w 115"/>
              <a:gd name="T21" fmla="*/ 8719935 h 170"/>
              <a:gd name="T22" fmla="*/ 986272 w 115"/>
              <a:gd name="T23" fmla="*/ 8937980 h 170"/>
              <a:gd name="T24" fmla="*/ 1114863 w 115"/>
              <a:gd name="T25" fmla="*/ 9101630 h 170"/>
              <a:gd name="T26" fmla="*/ 1200589 w 115"/>
              <a:gd name="T27" fmla="*/ 9210653 h 170"/>
              <a:gd name="T28" fmla="*/ 1329180 w 115"/>
              <a:gd name="T29" fmla="*/ 9265047 h 170"/>
              <a:gd name="T30" fmla="*/ 1457770 w 115"/>
              <a:gd name="T31" fmla="*/ 9265047 h 170"/>
              <a:gd name="T32" fmla="*/ 1586567 w 115"/>
              <a:gd name="T33" fmla="*/ 9210653 h 170"/>
              <a:gd name="T34" fmla="*/ 2272589 w 115"/>
              <a:gd name="T35" fmla="*/ 8665540 h 170"/>
              <a:gd name="T36" fmla="*/ 2958610 w 115"/>
              <a:gd name="T37" fmla="*/ 8120428 h 170"/>
              <a:gd name="T38" fmla="*/ 3558905 w 115"/>
              <a:gd name="T39" fmla="*/ 7466525 h 170"/>
              <a:gd name="T40" fmla="*/ 4159200 w 115"/>
              <a:gd name="T41" fmla="*/ 6703601 h 170"/>
              <a:gd name="T42" fmla="*/ 4544970 w 115"/>
              <a:gd name="T43" fmla="*/ 5886049 h 170"/>
              <a:gd name="T44" fmla="*/ 4845221 w 115"/>
              <a:gd name="T45" fmla="*/ 4959474 h 170"/>
              <a:gd name="T46" fmla="*/ 4930948 w 115"/>
              <a:gd name="T47" fmla="*/ 3978505 h 170"/>
              <a:gd name="T48" fmla="*/ 4759494 w 115"/>
              <a:gd name="T49" fmla="*/ 2888513 h 170"/>
              <a:gd name="T50" fmla="*/ 4330653 w 115"/>
              <a:gd name="T51" fmla="*/ 2125589 h 170"/>
              <a:gd name="T52" fmla="*/ 3816086 w 115"/>
              <a:gd name="T53" fmla="*/ 1417059 h 170"/>
              <a:gd name="T54" fmla="*/ 3087200 w 115"/>
              <a:gd name="T55" fmla="*/ 817552 h 170"/>
              <a:gd name="T56" fmla="*/ 2358315 w 115"/>
              <a:gd name="T57" fmla="*/ 436090 h 170"/>
              <a:gd name="T58" fmla="*/ 1586567 w 115"/>
              <a:gd name="T59" fmla="*/ 109023 h 170"/>
              <a:gd name="T60" fmla="*/ 900339 w 115"/>
              <a:gd name="T61" fmla="*/ 0 h 170"/>
              <a:gd name="T62" fmla="*/ 385978 w 115"/>
              <a:gd name="T63" fmla="*/ 54395 h 170"/>
              <a:gd name="T64" fmla="*/ 0 w 115"/>
              <a:gd name="T65" fmla="*/ 272440 h 170"/>
              <a:gd name="T66" fmla="*/ 643158 w 115"/>
              <a:gd name="T67" fmla="*/ 545113 h 170"/>
              <a:gd name="T68" fmla="*/ 1286316 w 115"/>
              <a:gd name="T69" fmla="*/ 708530 h 170"/>
              <a:gd name="T70" fmla="*/ 1843748 w 115"/>
              <a:gd name="T71" fmla="*/ 871947 h 170"/>
              <a:gd name="T72" fmla="*/ 2444042 w 115"/>
              <a:gd name="T73" fmla="*/ 1089992 h 170"/>
              <a:gd name="T74" fmla="*/ 3001473 w 115"/>
              <a:gd name="T75" fmla="*/ 1417059 h 170"/>
              <a:gd name="T76" fmla="*/ 3473179 w 115"/>
              <a:gd name="T77" fmla="*/ 1798521 h 170"/>
              <a:gd name="T78" fmla="*/ 3901812 w 115"/>
              <a:gd name="T79" fmla="*/ 2343401 h 170"/>
              <a:gd name="T80" fmla="*/ 4159200 w 115"/>
              <a:gd name="T81" fmla="*/ 3106558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49" name="Freeform 1057"/>
          <p:cNvSpPr>
            <a:spLocks/>
          </p:cNvSpPr>
          <p:nvPr/>
        </p:nvSpPr>
        <p:spPr bwMode="auto">
          <a:xfrm>
            <a:off x="8648700" y="5318126"/>
            <a:ext cx="57150" cy="79375"/>
          </a:xfrm>
          <a:custGeom>
            <a:avLst/>
            <a:gdLst>
              <a:gd name="T0" fmla="*/ 3519570 w 289"/>
              <a:gd name="T1" fmla="*/ 3305112 h 352"/>
              <a:gd name="T2" fmla="*/ 1877051 w 289"/>
              <a:gd name="T3" fmla="*/ 5390058 h 352"/>
              <a:gd name="T4" fmla="*/ 625684 w 289"/>
              <a:gd name="T5" fmla="*/ 7932540 h 352"/>
              <a:gd name="T6" fmla="*/ 0 w 289"/>
              <a:gd name="T7" fmla="*/ 10729155 h 352"/>
              <a:gd name="T8" fmla="*/ 117266 w 289"/>
              <a:gd name="T9" fmla="*/ 12661439 h 352"/>
              <a:gd name="T10" fmla="*/ 391151 w 289"/>
              <a:gd name="T11" fmla="*/ 13424070 h 352"/>
              <a:gd name="T12" fmla="*/ 742950 w 289"/>
              <a:gd name="T13" fmla="*/ 14085228 h 352"/>
              <a:gd name="T14" fmla="*/ 1212213 w 289"/>
              <a:gd name="T15" fmla="*/ 14695423 h 352"/>
              <a:gd name="T16" fmla="*/ 1994317 w 289"/>
              <a:gd name="T17" fmla="*/ 15356358 h 352"/>
              <a:gd name="T18" fmla="*/ 3050307 w 289"/>
              <a:gd name="T19" fmla="*/ 16068253 h 352"/>
              <a:gd name="T20" fmla="*/ 4184210 w 289"/>
              <a:gd name="T21" fmla="*/ 16627711 h 352"/>
              <a:gd name="T22" fmla="*/ 5357466 w 289"/>
              <a:gd name="T23" fmla="*/ 17034508 h 352"/>
              <a:gd name="T24" fmla="*/ 6530525 w 289"/>
              <a:gd name="T25" fmla="*/ 17390342 h 352"/>
              <a:gd name="T26" fmla="*/ 7742935 w 289"/>
              <a:gd name="T27" fmla="*/ 17593740 h 352"/>
              <a:gd name="T28" fmla="*/ 8955147 w 289"/>
              <a:gd name="T29" fmla="*/ 17746402 h 352"/>
              <a:gd name="T30" fmla="*/ 10167360 w 289"/>
              <a:gd name="T31" fmla="*/ 17848101 h 352"/>
              <a:gd name="T32" fmla="*/ 10949464 w 289"/>
              <a:gd name="T33" fmla="*/ 17898838 h 352"/>
              <a:gd name="T34" fmla="*/ 11223151 w 289"/>
              <a:gd name="T35" fmla="*/ 17593740 h 352"/>
              <a:gd name="T36" fmla="*/ 11301460 w 289"/>
              <a:gd name="T37" fmla="*/ 17034508 h 352"/>
              <a:gd name="T38" fmla="*/ 11066730 w 289"/>
              <a:gd name="T39" fmla="*/ 16678448 h 352"/>
              <a:gd name="T40" fmla="*/ 10323780 w 289"/>
              <a:gd name="T41" fmla="*/ 16627711 h 352"/>
              <a:gd name="T42" fmla="*/ 9189680 w 289"/>
              <a:gd name="T43" fmla="*/ 16576748 h 352"/>
              <a:gd name="T44" fmla="*/ 8094734 w 289"/>
              <a:gd name="T45" fmla="*/ 16424312 h 352"/>
              <a:gd name="T46" fmla="*/ 6999788 w 289"/>
              <a:gd name="T47" fmla="*/ 16220914 h 352"/>
              <a:gd name="T48" fmla="*/ 5865883 w 289"/>
              <a:gd name="T49" fmla="*/ 15966553 h 352"/>
              <a:gd name="T50" fmla="*/ 4770937 w 289"/>
              <a:gd name="T51" fmla="*/ 15559757 h 352"/>
              <a:gd name="T52" fmla="*/ 3714948 w 289"/>
              <a:gd name="T53" fmla="*/ 15152960 h 352"/>
              <a:gd name="T54" fmla="*/ 2659156 w 289"/>
              <a:gd name="T55" fmla="*/ 14492024 h 352"/>
              <a:gd name="T56" fmla="*/ 1759785 w 289"/>
              <a:gd name="T57" fmla="*/ 13780130 h 352"/>
              <a:gd name="T58" fmla="*/ 1251367 w 289"/>
              <a:gd name="T59" fmla="*/ 12712176 h 352"/>
              <a:gd name="T60" fmla="*/ 1055792 w 289"/>
              <a:gd name="T61" fmla="*/ 11288387 h 352"/>
              <a:gd name="T62" fmla="*/ 1329677 w 289"/>
              <a:gd name="T63" fmla="*/ 9305366 h 352"/>
              <a:gd name="T64" fmla="*/ 1759785 w 289"/>
              <a:gd name="T65" fmla="*/ 7779878 h 352"/>
              <a:gd name="T66" fmla="*/ 2385468 w 289"/>
              <a:gd name="T67" fmla="*/ 6457787 h 352"/>
              <a:gd name="T68" fmla="*/ 3128418 w 289"/>
              <a:gd name="T69" fmla="*/ 5237397 h 352"/>
              <a:gd name="T70" fmla="*/ 3988833 w 289"/>
              <a:gd name="T71" fmla="*/ 4169668 h 352"/>
              <a:gd name="T72" fmla="*/ 5044624 w 289"/>
              <a:gd name="T73" fmla="*/ 3000014 h 352"/>
              <a:gd name="T74" fmla="*/ 6335146 w 289"/>
              <a:gd name="T75" fmla="*/ 1932285 h 352"/>
              <a:gd name="T76" fmla="*/ 7703780 w 289"/>
              <a:gd name="T77" fmla="*/ 1016992 h 352"/>
              <a:gd name="T78" fmla="*/ 8876838 w 289"/>
              <a:gd name="T79" fmla="*/ 305098 h 352"/>
              <a:gd name="T80" fmla="*/ 8915993 w 289"/>
              <a:gd name="T81" fmla="*/ 0 h 352"/>
              <a:gd name="T82" fmla="*/ 7742935 w 289"/>
              <a:gd name="T83" fmla="*/ 254135 h 352"/>
              <a:gd name="T84" fmla="*/ 6335146 w 289"/>
              <a:gd name="T85" fmla="*/ 915293 h 352"/>
              <a:gd name="T86" fmla="*/ 4966315 w 289"/>
              <a:gd name="T87" fmla="*/ 183058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50" name="Freeform 1058"/>
          <p:cNvSpPr>
            <a:spLocks/>
          </p:cNvSpPr>
          <p:nvPr/>
        </p:nvSpPr>
        <p:spPr bwMode="auto">
          <a:xfrm>
            <a:off x="8729663" y="5314951"/>
            <a:ext cx="50800" cy="53975"/>
          </a:xfrm>
          <a:custGeom>
            <a:avLst/>
            <a:gdLst>
              <a:gd name="T0" fmla="*/ 8533796 w 252"/>
              <a:gd name="T1" fmla="*/ 3798233 h 235"/>
              <a:gd name="T2" fmla="*/ 9021436 w 252"/>
              <a:gd name="T3" fmla="*/ 4484060 h 235"/>
              <a:gd name="T4" fmla="*/ 9265356 w 252"/>
              <a:gd name="T5" fmla="*/ 5275310 h 235"/>
              <a:gd name="T6" fmla="*/ 9427836 w 252"/>
              <a:gd name="T7" fmla="*/ 6119387 h 235"/>
              <a:gd name="T8" fmla="*/ 9427836 w 252"/>
              <a:gd name="T9" fmla="*/ 7016291 h 235"/>
              <a:gd name="T10" fmla="*/ 9346596 w 252"/>
              <a:gd name="T11" fmla="*/ 7754716 h 235"/>
              <a:gd name="T12" fmla="*/ 9184117 w 252"/>
              <a:gd name="T13" fmla="*/ 8387716 h 235"/>
              <a:gd name="T14" fmla="*/ 8858957 w 252"/>
              <a:gd name="T15" fmla="*/ 9020717 h 235"/>
              <a:gd name="T16" fmla="*/ 8574517 w 252"/>
              <a:gd name="T17" fmla="*/ 9495697 h 235"/>
              <a:gd name="T18" fmla="*/ 8208838 w 252"/>
              <a:gd name="T19" fmla="*/ 10075870 h 235"/>
              <a:gd name="T20" fmla="*/ 7802438 w 252"/>
              <a:gd name="T21" fmla="*/ 10550620 h 235"/>
              <a:gd name="T22" fmla="*/ 7436557 w 252"/>
              <a:gd name="T23" fmla="*/ 11025371 h 235"/>
              <a:gd name="T24" fmla="*/ 7030359 w 252"/>
              <a:gd name="T25" fmla="*/ 11552947 h 235"/>
              <a:gd name="T26" fmla="*/ 6948917 w 252"/>
              <a:gd name="T27" fmla="*/ 11711197 h 235"/>
              <a:gd name="T28" fmla="*/ 6908398 w 252"/>
              <a:gd name="T29" fmla="*/ 11869448 h 235"/>
              <a:gd name="T30" fmla="*/ 6948917 w 252"/>
              <a:gd name="T31" fmla="*/ 12080524 h 235"/>
              <a:gd name="T32" fmla="*/ 7030359 w 252"/>
              <a:gd name="T33" fmla="*/ 12238774 h 235"/>
              <a:gd name="T34" fmla="*/ 7152117 w 252"/>
              <a:gd name="T35" fmla="*/ 12344198 h 235"/>
              <a:gd name="T36" fmla="*/ 7314798 w 252"/>
              <a:gd name="T37" fmla="*/ 12397024 h 235"/>
              <a:gd name="T38" fmla="*/ 7477278 w 252"/>
              <a:gd name="T39" fmla="*/ 12344198 h 235"/>
              <a:gd name="T40" fmla="*/ 7599238 w 252"/>
              <a:gd name="T41" fmla="*/ 12238774 h 235"/>
              <a:gd name="T42" fmla="*/ 8452557 w 252"/>
              <a:gd name="T43" fmla="*/ 11500121 h 235"/>
              <a:gd name="T44" fmla="*/ 9143396 w 252"/>
              <a:gd name="T45" fmla="*/ 10550620 h 235"/>
              <a:gd name="T46" fmla="*/ 9712275 w 252"/>
              <a:gd name="T47" fmla="*/ 9390043 h 235"/>
              <a:gd name="T48" fmla="*/ 10118675 w 252"/>
              <a:gd name="T49" fmla="*/ 8229466 h 235"/>
              <a:gd name="T50" fmla="*/ 10240636 w 252"/>
              <a:gd name="T51" fmla="*/ 6910637 h 235"/>
              <a:gd name="T52" fmla="*/ 10159396 w 252"/>
              <a:gd name="T53" fmla="*/ 5697464 h 235"/>
              <a:gd name="T54" fmla="*/ 9834236 w 252"/>
              <a:gd name="T55" fmla="*/ 4484060 h 235"/>
              <a:gd name="T56" fmla="*/ 9143396 w 252"/>
              <a:gd name="T57" fmla="*/ 3428905 h 235"/>
              <a:gd name="T58" fmla="*/ 8615238 w 252"/>
              <a:gd name="T59" fmla="*/ 2848732 h 235"/>
              <a:gd name="T60" fmla="*/ 8005638 w 252"/>
              <a:gd name="T61" fmla="*/ 2373982 h 235"/>
              <a:gd name="T62" fmla="*/ 7355317 w 252"/>
              <a:gd name="T63" fmla="*/ 1899231 h 235"/>
              <a:gd name="T64" fmla="*/ 6664478 w 252"/>
              <a:gd name="T65" fmla="*/ 1529904 h 235"/>
              <a:gd name="T66" fmla="*/ 5933118 w 252"/>
              <a:gd name="T67" fmla="*/ 1160577 h 235"/>
              <a:gd name="T68" fmla="*/ 5161038 w 252"/>
              <a:gd name="T69" fmla="*/ 896904 h 235"/>
              <a:gd name="T70" fmla="*/ 4429478 w 252"/>
              <a:gd name="T71" fmla="*/ 633000 h 235"/>
              <a:gd name="T72" fmla="*/ 3657399 w 252"/>
              <a:gd name="T73" fmla="*/ 369327 h 235"/>
              <a:gd name="T74" fmla="*/ 2966559 w 252"/>
              <a:gd name="T75" fmla="*/ 211077 h 235"/>
              <a:gd name="T76" fmla="*/ 2316238 w 252"/>
              <a:gd name="T77" fmla="*/ 105424 h 235"/>
              <a:gd name="T78" fmla="*/ 1706840 w 252"/>
              <a:gd name="T79" fmla="*/ 0 h 235"/>
              <a:gd name="T80" fmla="*/ 1137759 w 252"/>
              <a:gd name="T81" fmla="*/ 0 h 235"/>
              <a:gd name="T82" fmla="*/ 690840 w 252"/>
              <a:gd name="T83" fmla="*/ 0 h 235"/>
              <a:gd name="T84" fmla="*/ 325160 w 252"/>
              <a:gd name="T85" fmla="*/ 52827 h 235"/>
              <a:gd name="T86" fmla="*/ 121960 w 252"/>
              <a:gd name="T87" fmla="*/ 158250 h 235"/>
              <a:gd name="T88" fmla="*/ 0 w 252"/>
              <a:gd name="T89" fmla="*/ 263674 h 235"/>
              <a:gd name="T90" fmla="*/ 406400 w 252"/>
              <a:gd name="T91" fmla="*/ 369327 h 235"/>
              <a:gd name="T92" fmla="*/ 894040 w 252"/>
              <a:gd name="T93" fmla="*/ 421924 h 235"/>
              <a:gd name="T94" fmla="*/ 1340959 w 252"/>
              <a:gd name="T95" fmla="*/ 580174 h 235"/>
              <a:gd name="T96" fmla="*/ 1869319 w 252"/>
              <a:gd name="T97" fmla="*/ 685827 h 235"/>
              <a:gd name="T98" fmla="*/ 2438199 w 252"/>
              <a:gd name="T99" fmla="*/ 791251 h 235"/>
              <a:gd name="T100" fmla="*/ 2966559 w 252"/>
              <a:gd name="T101" fmla="*/ 896904 h 235"/>
              <a:gd name="T102" fmla="*/ 3535439 w 252"/>
              <a:gd name="T103" fmla="*/ 1055154 h 235"/>
              <a:gd name="T104" fmla="*/ 4145039 w 252"/>
              <a:gd name="T105" fmla="*/ 1213404 h 235"/>
              <a:gd name="T106" fmla="*/ 4673399 w 252"/>
              <a:gd name="T107" fmla="*/ 1477078 h 235"/>
              <a:gd name="T108" fmla="*/ 5282797 w 252"/>
              <a:gd name="T109" fmla="*/ 1688154 h 235"/>
              <a:gd name="T110" fmla="*/ 5892397 w 252"/>
              <a:gd name="T111" fmla="*/ 1951828 h 235"/>
              <a:gd name="T112" fmla="*/ 6461276 w 252"/>
              <a:gd name="T113" fmla="*/ 2268328 h 235"/>
              <a:gd name="T114" fmla="*/ 6989638 w 252"/>
              <a:gd name="T115" fmla="*/ 2584829 h 235"/>
              <a:gd name="T116" fmla="*/ 7558517 w 252"/>
              <a:gd name="T117" fmla="*/ 2901329 h 235"/>
              <a:gd name="T118" fmla="*/ 8046157 w 252"/>
              <a:gd name="T119" fmla="*/ 3376309 h 235"/>
              <a:gd name="T120" fmla="*/ 8533796 w 252"/>
              <a:gd name="T121" fmla="*/ 3798233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51" name="Freeform 1059"/>
          <p:cNvSpPr>
            <a:spLocks/>
          </p:cNvSpPr>
          <p:nvPr/>
        </p:nvSpPr>
        <p:spPr bwMode="auto">
          <a:xfrm>
            <a:off x="8629650" y="5343525"/>
            <a:ext cx="20638" cy="50800"/>
          </a:xfrm>
          <a:custGeom>
            <a:avLst/>
            <a:gdLst>
              <a:gd name="T0" fmla="*/ 0 w 103"/>
              <a:gd name="T1" fmla="*/ 6398260 h 220"/>
              <a:gd name="T2" fmla="*/ 0 w 103"/>
              <a:gd name="T3" fmla="*/ 7357918 h 220"/>
              <a:gd name="T4" fmla="*/ 160496 w 103"/>
              <a:gd name="T5" fmla="*/ 8264469 h 220"/>
              <a:gd name="T6" fmla="*/ 481687 w 103"/>
              <a:gd name="T7" fmla="*/ 9117447 h 220"/>
              <a:gd name="T8" fmla="*/ 883226 w 103"/>
              <a:gd name="T9" fmla="*/ 9863975 h 220"/>
              <a:gd name="T10" fmla="*/ 1405187 w 103"/>
              <a:gd name="T11" fmla="*/ 10503824 h 220"/>
              <a:gd name="T12" fmla="*/ 2007296 w 103"/>
              <a:gd name="T13" fmla="*/ 11036993 h 220"/>
              <a:gd name="T14" fmla="*/ 2649679 w 103"/>
              <a:gd name="T15" fmla="*/ 11463482 h 220"/>
              <a:gd name="T16" fmla="*/ 3332336 w 103"/>
              <a:gd name="T17" fmla="*/ 11676842 h 220"/>
              <a:gd name="T18" fmla="*/ 3573180 w 103"/>
              <a:gd name="T19" fmla="*/ 11730182 h 220"/>
              <a:gd name="T20" fmla="*/ 3773949 w 103"/>
              <a:gd name="T21" fmla="*/ 11623502 h 220"/>
              <a:gd name="T22" fmla="*/ 3934445 w 103"/>
              <a:gd name="T23" fmla="*/ 11463482 h 220"/>
              <a:gd name="T24" fmla="*/ 4014793 w 103"/>
              <a:gd name="T25" fmla="*/ 11250353 h 220"/>
              <a:gd name="T26" fmla="*/ 4014793 w 103"/>
              <a:gd name="T27" fmla="*/ 10930313 h 220"/>
              <a:gd name="T28" fmla="*/ 3974719 w 103"/>
              <a:gd name="T29" fmla="*/ 10663844 h 220"/>
              <a:gd name="T30" fmla="*/ 3854097 w 103"/>
              <a:gd name="T31" fmla="*/ 10450484 h 220"/>
              <a:gd name="T32" fmla="*/ 3653528 w 103"/>
              <a:gd name="T33" fmla="*/ 10290464 h 220"/>
              <a:gd name="T34" fmla="*/ 2970870 w 103"/>
              <a:gd name="T35" fmla="*/ 9970655 h 220"/>
              <a:gd name="T36" fmla="*/ 2328487 w 103"/>
              <a:gd name="T37" fmla="*/ 9490826 h 220"/>
              <a:gd name="T38" fmla="*/ 1806727 w 103"/>
              <a:gd name="T39" fmla="*/ 8904318 h 220"/>
              <a:gd name="T40" fmla="*/ 1445261 w 103"/>
              <a:gd name="T41" fmla="*/ 8211129 h 220"/>
              <a:gd name="T42" fmla="*/ 1204418 w 103"/>
              <a:gd name="T43" fmla="*/ 7357918 h 220"/>
              <a:gd name="T44" fmla="*/ 1083996 w 103"/>
              <a:gd name="T45" fmla="*/ 6451600 h 220"/>
              <a:gd name="T46" fmla="*/ 1083996 w 103"/>
              <a:gd name="T47" fmla="*/ 5491942 h 220"/>
              <a:gd name="T48" fmla="*/ 1284766 w 103"/>
              <a:gd name="T49" fmla="*/ 4425373 h 220"/>
              <a:gd name="T50" fmla="*/ 1565683 w 103"/>
              <a:gd name="T51" fmla="*/ 3679074 h 220"/>
              <a:gd name="T52" fmla="*/ 2047570 w 103"/>
              <a:gd name="T53" fmla="*/ 2985886 h 220"/>
              <a:gd name="T54" fmla="*/ 2529257 w 103"/>
              <a:gd name="T55" fmla="*/ 2292697 h 220"/>
              <a:gd name="T56" fmla="*/ 3091292 w 103"/>
              <a:gd name="T57" fmla="*/ 1652847 h 220"/>
              <a:gd name="T58" fmla="*/ 3573180 w 103"/>
              <a:gd name="T59" fmla="*/ 1119678 h 220"/>
              <a:gd name="T60" fmla="*/ 3934445 w 103"/>
              <a:gd name="T61" fmla="*/ 639849 h 220"/>
              <a:gd name="T62" fmla="*/ 4135214 w 103"/>
              <a:gd name="T63" fmla="*/ 266700 h 220"/>
              <a:gd name="T64" fmla="*/ 4135214 w 103"/>
              <a:gd name="T65" fmla="*/ 0 h 220"/>
              <a:gd name="T66" fmla="*/ 3693601 w 103"/>
              <a:gd name="T67" fmla="*/ 213360 h 220"/>
              <a:gd name="T68" fmla="*/ 3091292 w 103"/>
              <a:gd name="T69" fmla="*/ 639849 h 220"/>
              <a:gd name="T70" fmla="*/ 2449110 w 103"/>
              <a:gd name="T71" fmla="*/ 1333038 h 220"/>
              <a:gd name="T72" fmla="*/ 1766453 w 103"/>
              <a:gd name="T73" fmla="*/ 2132677 h 220"/>
              <a:gd name="T74" fmla="*/ 1164344 w 103"/>
              <a:gd name="T75" fmla="*/ 3039226 h 220"/>
              <a:gd name="T76" fmla="*/ 642383 w 103"/>
              <a:gd name="T77" fmla="*/ 4105564 h 220"/>
              <a:gd name="T78" fmla="*/ 240843 w 103"/>
              <a:gd name="T79" fmla="*/ 5225242 h 220"/>
              <a:gd name="T80" fmla="*/ 0 w 103"/>
              <a:gd name="T81" fmla="*/ 639826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52" name="Freeform 1060"/>
          <p:cNvSpPr>
            <a:spLocks/>
          </p:cNvSpPr>
          <p:nvPr/>
        </p:nvSpPr>
        <p:spPr bwMode="auto">
          <a:xfrm>
            <a:off x="8770938" y="5311775"/>
            <a:ext cx="44450" cy="65088"/>
          </a:xfrm>
          <a:custGeom>
            <a:avLst/>
            <a:gdLst>
              <a:gd name="T0" fmla="*/ 7592869 w 220"/>
              <a:gd name="T1" fmla="*/ 5873739 h 288"/>
              <a:gd name="T2" fmla="*/ 8001203 w 220"/>
              <a:gd name="T3" fmla="*/ 6793107 h 288"/>
              <a:gd name="T4" fmla="*/ 8246082 w 220"/>
              <a:gd name="T5" fmla="*/ 7814628 h 288"/>
              <a:gd name="T6" fmla="*/ 8123642 w 220"/>
              <a:gd name="T7" fmla="*/ 8887224 h 288"/>
              <a:gd name="T8" fmla="*/ 7592869 w 220"/>
              <a:gd name="T9" fmla="*/ 9908743 h 288"/>
              <a:gd name="T10" fmla="*/ 6858232 w 220"/>
              <a:gd name="T11" fmla="*/ 10879187 h 288"/>
              <a:gd name="T12" fmla="*/ 6041765 w 220"/>
              <a:gd name="T13" fmla="*/ 11696403 h 288"/>
              <a:gd name="T14" fmla="*/ 5184487 w 220"/>
              <a:gd name="T15" fmla="*/ 12564694 h 288"/>
              <a:gd name="T16" fmla="*/ 4694526 w 220"/>
              <a:gd name="T17" fmla="*/ 13177606 h 288"/>
              <a:gd name="T18" fmla="*/ 4490461 w 220"/>
              <a:gd name="T19" fmla="*/ 13637290 h 288"/>
              <a:gd name="T20" fmla="*/ 4368021 w 220"/>
              <a:gd name="T21" fmla="*/ 14096974 h 288"/>
              <a:gd name="T22" fmla="*/ 4449647 w 220"/>
              <a:gd name="T23" fmla="*/ 14505581 h 288"/>
              <a:gd name="T24" fmla="*/ 4776153 w 220"/>
              <a:gd name="T25" fmla="*/ 14709885 h 288"/>
              <a:gd name="T26" fmla="*/ 5062047 w 220"/>
              <a:gd name="T27" fmla="*/ 14658809 h 288"/>
              <a:gd name="T28" fmla="*/ 5633431 w 220"/>
              <a:gd name="T29" fmla="*/ 13841594 h 288"/>
              <a:gd name="T30" fmla="*/ 6572336 w 220"/>
              <a:gd name="T31" fmla="*/ 12768998 h 288"/>
              <a:gd name="T32" fmla="*/ 7552056 w 220"/>
              <a:gd name="T33" fmla="*/ 11696403 h 288"/>
              <a:gd name="T34" fmla="*/ 8409335 w 220"/>
              <a:gd name="T35" fmla="*/ 10419503 h 288"/>
              <a:gd name="T36" fmla="*/ 8940108 w 220"/>
              <a:gd name="T37" fmla="*/ 8836148 h 288"/>
              <a:gd name="T38" fmla="*/ 8899295 w 220"/>
              <a:gd name="T39" fmla="*/ 7201715 h 288"/>
              <a:gd name="T40" fmla="*/ 8327708 w 220"/>
              <a:gd name="T41" fmla="*/ 5669435 h 288"/>
              <a:gd name="T42" fmla="*/ 7429617 w 220"/>
              <a:gd name="T43" fmla="*/ 4392536 h 288"/>
              <a:gd name="T44" fmla="*/ 6449897 w 220"/>
              <a:gd name="T45" fmla="*/ 3575319 h 288"/>
              <a:gd name="T46" fmla="*/ 5470179 w 220"/>
              <a:gd name="T47" fmla="*/ 2860256 h 288"/>
              <a:gd name="T48" fmla="*/ 4449647 w 220"/>
              <a:gd name="T49" fmla="*/ 2196268 h 288"/>
              <a:gd name="T50" fmla="*/ 3388303 w 220"/>
              <a:gd name="T51" fmla="*/ 1481204 h 288"/>
              <a:gd name="T52" fmla="*/ 2408584 w 220"/>
              <a:gd name="T53" fmla="*/ 868292 h 288"/>
              <a:gd name="T54" fmla="*/ 1469679 w 220"/>
              <a:gd name="T55" fmla="*/ 357532 h 288"/>
              <a:gd name="T56" fmla="*/ 734839 w 220"/>
              <a:gd name="T57" fmla="*/ 51076 h 288"/>
              <a:gd name="T58" fmla="*/ 163253 w 220"/>
              <a:gd name="T59" fmla="*/ 0 h 288"/>
              <a:gd name="T60" fmla="*/ 367319 w 220"/>
              <a:gd name="T61" fmla="*/ 357532 h 288"/>
              <a:gd name="T62" fmla="*/ 1265411 w 220"/>
              <a:gd name="T63" fmla="*/ 919368 h 288"/>
              <a:gd name="T64" fmla="*/ 2204316 w 220"/>
              <a:gd name="T65" fmla="*/ 1481204 h 288"/>
              <a:gd name="T66" fmla="*/ 3143423 w 220"/>
              <a:gd name="T67" fmla="*/ 2043040 h 288"/>
              <a:gd name="T68" fmla="*/ 4123142 w 220"/>
              <a:gd name="T69" fmla="*/ 2707028 h 288"/>
              <a:gd name="T70" fmla="*/ 5062047 w 220"/>
              <a:gd name="T71" fmla="*/ 3371015 h 288"/>
              <a:gd name="T72" fmla="*/ 6000952 w 220"/>
              <a:gd name="T73" fmla="*/ 4188232 h 288"/>
              <a:gd name="T74" fmla="*/ 6858232 w 220"/>
              <a:gd name="T75" fmla="*/ 50054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53" name="Freeform 1061"/>
          <p:cNvSpPr>
            <a:spLocks/>
          </p:cNvSpPr>
          <p:nvPr/>
        </p:nvSpPr>
        <p:spPr bwMode="auto">
          <a:xfrm>
            <a:off x="8728076" y="5411788"/>
            <a:ext cx="169863" cy="112712"/>
          </a:xfrm>
          <a:custGeom>
            <a:avLst/>
            <a:gdLst>
              <a:gd name="T0" fmla="*/ 3553470 w 1070"/>
              <a:gd name="T1" fmla="*/ 0 h 844"/>
              <a:gd name="T2" fmla="*/ 26965828 w 1070"/>
              <a:gd name="T3" fmla="*/ 3459885 h 844"/>
              <a:gd name="T4" fmla="*/ 23160423 w 1070"/>
              <a:gd name="T5" fmla="*/ 15052127 h 844"/>
              <a:gd name="T6" fmla="*/ 0 w 1070"/>
              <a:gd name="T7" fmla="*/ 11128575 h 844"/>
              <a:gd name="T8" fmla="*/ 3553470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4" name="Freeform 1062"/>
          <p:cNvSpPr>
            <a:spLocks/>
          </p:cNvSpPr>
          <p:nvPr/>
        </p:nvSpPr>
        <p:spPr bwMode="auto">
          <a:xfrm>
            <a:off x="8742364" y="5414963"/>
            <a:ext cx="130175" cy="44450"/>
          </a:xfrm>
          <a:custGeom>
            <a:avLst/>
            <a:gdLst>
              <a:gd name="T0" fmla="*/ 2450596 w 819"/>
              <a:gd name="T1" fmla="*/ 0 h 333"/>
              <a:gd name="T2" fmla="*/ 20690512 w 819"/>
              <a:gd name="T3" fmla="*/ 2476653 h 333"/>
              <a:gd name="T4" fmla="*/ 4345206 w 819"/>
              <a:gd name="T5" fmla="*/ 1746097 h 333"/>
              <a:gd name="T6" fmla="*/ 0 w 819"/>
              <a:gd name="T7" fmla="*/ 5933341 h 333"/>
              <a:gd name="T8" fmla="*/ 2450596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5" name="Freeform 1063"/>
          <p:cNvSpPr>
            <a:spLocks/>
          </p:cNvSpPr>
          <p:nvPr/>
        </p:nvSpPr>
        <p:spPr bwMode="auto">
          <a:xfrm>
            <a:off x="8710613" y="5546726"/>
            <a:ext cx="171450" cy="41275"/>
          </a:xfrm>
          <a:custGeom>
            <a:avLst/>
            <a:gdLst>
              <a:gd name="T0" fmla="*/ 852184 w 1083"/>
              <a:gd name="T1" fmla="*/ 0 h 306"/>
              <a:gd name="T2" fmla="*/ 27142290 w 1083"/>
              <a:gd name="T3" fmla="*/ 4748648 h 306"/>
              <a:gd name="T4" fmla="*/ 26440501 w 1083"/>
              <a:gd name="T5" fmla="*/ 5567404 h 306"/>
              <a:gd name="T6" fmla="*/ 0 w 1083"/>
              <a:gd name="T7" fmla="*/ 509463 h 306"/>
              <a:gd name="T8" fmla="*/ 852184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6" name="Freeform 1064"/>
          <p:cNvSpPr>
            <a:spLocks/>
          </p:cNvSpPr>
          <p:nvPr/>
        </p:nvSpPr>
        <p:spPr bwMode="auto">
          <a:xfrm>
            <a:off x="8694739" y="5559426"/>
            <a:ext cx="173037" cy="41275"/>
          </a:xfrm>
          <a:custGeom>
            <a:avLst/>
            <a:gdLst>
              <a:gd name="T0" fmla="*/ 986533 w 1088"/>
              <a:gd name="T1" fmla="*/ 0 h 311"/>
              <a:gd name="T2" fmla="*/ 27520037 w 1088"/>
              <a:gd name="T3" fmla="*/ 4579535 h 311"/>
              <a:gd name="T4" fmla="*/ 26685389 w 1088"/>
              <a:gd name="T5" fmla="*/ 5477896 h 311"/>
              <a:gd name="T6" fmla="*/ 0 w 1088"/>
              <a:gd name="T7" fmla="*/ 598819 h 311"/>
              <a:gd name="T8" fmla="*/ 98653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7" name="Freeform 1065"/>
          <p:cNvSpPr>
            <a:spLocks/>
          </p:cNvSpPr>
          <p:nvPr/>
        </p:nvSpPr>
        <p:spPr bwMode="auto">
          <a:xfrm>
            <a:off x="8721725" y="5597526"/>
            <a:ext cx="25400" cy="9525"/>
          </a:xfrm>
          <a:custGeom>
            <a:avLst/>
            <a:gdLst>
              <a:gd name="T0" fmla="*/ 383788 w 164"/>
              <a:gd name="T1" fmla="*/ 17463 h 72"/>
              <a:gd name="T2" fmla="*/ 503663 w 164"/>
              <a:gd name="T3" fmla="*/ 17463 h 72"/>
              <a:gd name="T4" fmla="*/ 839594 w 164"/>
              <a:gd name="T5" fmla="*/ 0 h 72"/>
              <a:gd name="T6" fmla="*/ 1295245 w 164"/>
              <a:gd name="T7" fmla="*/ 0 h 72"/>
              <a:gd name="T8" fmla="*/ 1870927 w 164"/>
              <a:gd name="T9" fmla="*/ 35057 h 72"/>
              <a:gd name="T10" fmla="*/ 2494620 w 164"/>
              <a:gd name="T11" fmla="*/ 122502 h 72"/>
              <a:gd name="T12" fmla="*/ 3070303 w 164"/>
              <a:gd name="T13" fmla="*/ 297524 h 72"/>
              <a:gd name="T14" fmla="*/ 3574121 w 164"/>
              <a:gd name="T15" fmla="*/ 542528 h 72"/>
              <a:gd name="T16" fmla="*/ 3933902 w 164"/>
              <a:gd name="T17" fmla="*/ 892572 h 72"/>
              <a:gd name="T18" fmla="*/ 3933902 w 164"/>
              <a:gd name="T19" fmla="*/ 910034 h 72"/>
              <a:gd name="T20" fmla="*/ 3933902 w 164"/>
              <a:gd name="T21" fmla="*/ 997611 h 72"/>
              <a:gd name="T22" fmla="*/ 3909896 w 164"/>
              <a:gd name="T23" fmla="*/ 1085056 h 72"/>
              <a:gd name="T24" fmla="*/ 3861884 w 164"/>
              <a:gd name="T25" fmla="*/ 1172633 h 72"/>
              <a:gd name="T26" fmla="*/ 3742008 w 164"/>
              <a:gd name="T27" fmla="*/ 1242616 h 72"/>
              <a:gd name="T28" fmla="*/ 3574121 w 164"/>
              <a:gd name="T29" fmla="*/ 1260078 h 72"/>
              <a:gd name="T30" fmla="*/ 3310209 w 164"/>
              <a:gd name="T31" fmla="*/ 1242616 h 72"/>
              <a:gd name="T32" fmla="*/ 2974433 w 164"/>
              <a:gd name="T33" fmla="*/ 1137576 h 72"/>
              <a:gd name="T34" fmla="*/ 2974433 w 164"/>
              <a:gd name="T35" fmla="*/ 1102519 h 72"/>
              <a:gd name="T36" fmla="*/ 2950427 w 164"/>
              <a:gd name="T37" fmla="*/ 1032536 h 72"/>
              <a:gd name="T38" fmla="*/ 2878409 w 164"/>
              <a:gd name="T39" fmla="*/ 910034 h 72"/>
              <a:gd name="T40" fmla="*/ 2710521 w 164"/>
              <a:gd name="T41" fmla="*/ 787532 h 72"/>
              <a:gd name="T42" fmla="*/ 2398751 w 164"/>
              <a:gd name="T43" fmla="*/ 665030 h 72"/>
              <a:gd name="T44" fmla="*/ 1942945 w 164"/>
              <a:gd name="T45" fmla="*/ 559991 h 72"/>
              <a:gd name="T46" fmla="*/ 1319251 w 164"/>
              <a:gd name="T47" fmla="*/ 507471 h 72"/>
              <a:gd name="T48" fmla="*/ 479812 w 164"/>
              <a:gd name="T49" fmla="*/ 507471 h 72"/>
              <a:gd name="T50" fmla="*/ 431800 w 164"/>
              <a:gd name="T51" fmla="*/ 507471 h 72"/>
              <a:gd name="T52" fmla="*/ 335776 w 164"/>
              <a:gd name="T53" fmla="*/ 472546 h 72"/>
              <a:gd name="T54" fmla="*/ 215900 w 164"/>
              <a:gd name="T55" fmla="*/ 437488 h 72"/>
              <a:gd name="T56" fmla="*/ 96024 w 164"/>
              <a:gd name="T57" fmla="*/ 384969 h 72"/>
              <a:gd name="T58" fmla="*/ 0 w 164"/>
              <a:gd name="T59" fmla="*/ 314986 h 72"/>
              <a:gd name="T60" fmla="*/ 0 w 164"/>
              <a:gd name="T61" fmla="*/ 245004 h 72"/>
              <a:gd name="T62" fmla="*/ 119876 w 164"/>
              <a:gd name="T63" fmla="*/ 122502 h 72"/>
              <a:gd name="T64" fmla="*/ 383788 w 164"/>
              <a:gd name="T65" fmla="*/ 174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8" name="Freeform 1066"/>
          <p:cNvSpPr>
            <a:spLocks/>
          </p:cNvSpPr>
          <p:nvPr/>
        </p:nvSpPr>
        <p:spPr bwMode="auto">
          <a:xfrm>
            <a:off x="8726488" y="5529264"/>
            <a:ext cx="23812" cy="14287"/>
          </a:xfrm>
          <a:custGeom>
            <a:avLst/>
            <a:gdLst>
              <a:gd name="T0" fmla="*/ 1196961 w 146"/>
              <a:gd name="T1" fmla="*/ 0 h 109"/>
              <a:gd name="T2" fmla="*/ 1117207 w 146"/>
              <a:gd name="T3" fmla="*/ 0 h 109"/>
              <a:gd name="T4" fmla="*/ 930951 w 146"/>
              <a:gd name="T5" fmla="*/ 51512 h 109"/>
              <a:gd name="T6" fmla="*/ 691527 w 146"/>
              <a:gd name="T7" fmla="*/ 120325 h 109"/>
              <a:gd name="T8" fmla="*/ 398933 w 146"/>
              <a:gd name="T9" fmla="*/ 240520 h 109"/>
              <a:gd name="T10" fmla="*/ 159671 w 146"/>
              <a:gd name="T11" fmla="*/ 412357 h 109"/>
              <a:gd name="T12" fmla="*/ 26585 w 146"/>
              <a:gd name="T13" fmla="*/ 670047 h 109"/>
              <a:gd name="T14" fmla="*/ 0 w 146"/>
              <a:gd name="T15" fmla="*/ 1013591 h 109"/>
              <a:gd name="T16" fmla="*/ 159671 w 146"/>
              <a:gd name="T17" fmla="*/ 1460289 h 109"/>
              <a:gd name="T18" fmla="*/ 2260998 w 146"/>
              <a:gd name="T19" fmla="*/ 1872646 h 109"/>
              <a:gd name="T20" fmla="*/ 2234413 w 146"/>
              <a:gd name="T21" fmla="*/ 1786793 h 109"/>
              <a:gd name="T22" fmla="*/ 2234413 w 146"/>
              <a:gd name="T23" fmla="*/ 1597785 h 109"/>
              <a:gd name="T24" fmla="*/ 2234413 w 146"/>
              <a:gd name="T25" fmla="*/ 1305753 h 109"/>
              <a:gd name="T26" fmla="*/ 2314167 w 146"/>
              <a:gd name="T27" fmla="*/ 996420 h 109"/>
              <a:gd name="T28" fmla="*/ 2473838 w 146"/>
              <a:gd name="T29" fmla="*/ 687218 h 109"/>
              <a:gd name="T30" fmla="*/ 2766433 w 146"/>
              <a:gd name="T31" fmla="*/ 463869 h 109"/>
              <a:gd name="T32" fmla="*/ 3218697 w 146"/>
              <a:gd name="T33" fmla="*/ 343543 h 109"/>
              <a:gd name="T34" fmla="*/ 3883639 w 146"/>
              <a:gd name="T35" fmla="*/ 395186 h 109"/>
              <a:gd name="T36" fmla="*/ 1196961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9" name="Freeform 1067"/>
          <p:cNvSpPr>
            <a:spLocks/>
          </p:cNvSpPr>
          <p:nvPr/>
        </p:nvSpPr>
        <p:spPr bwMode="auto">
          <a:xfrm>
            <a:off x="8858251" y="5554664"/>
            <a:ext cx="23813" cy="14287"/>
          </a:xfrm>
          <a:custGeom>
            <a:avLst/>
            <a:gdLst>
              <a:gd name="T0" fmla="*/ 1197174 w 146"/>
              <a:gd name="T1" fmla="*/ 0 h 107"/>
              <a:gd name="T2" fmla="*/ 1117254 w 146"/>
              <a:gd name="T3" fmla="*/ 0 h 107"/>
              <a:gd name="T4" fmla="*/ 931153 w 146"/>
              <a:gd name="T5" fmla="*/ 35651 h 107"/>
              <a:gd name="T6" fmla="*/ 665133 w 146"/>
              <a:gd name="T7" fmla="*/ 106952 h 107"/>
              <a:gd name="T8" fmla="*/ 399112 w 146"/>
              <a:gd name="T9" fmla="*/ 213904 h 107"/>
              <a:gd name="T10" fmla="*/ 159678 w 146"/>
              <a:gd name="T11" fmla="*/ 410050 h 107"/>
              <a:gd name="T12" fmla="*/ 0 w 146"/>
              <a:gd name="T13" fmla="*/ 677498 h 107"/>
              <a:gd name="T14" fmla="*/ 0 w 146"/>
              <a:gd name="T15" fmla="*/ 1034005 h 107"/>
              <a:gd name="T16" fmla="*/ 159678 w 146"/>
              <a:gd name="T17" fmla="*/ 1515357 h 107"/>
              <a:gd name="T18" fmla="*/ 2234670 w 146"/>
              <a:gd name="T19" fmla="*/ 1907648 h 107"/>
              <a:gd name="T20" fmla="*/ 2208085 w 146"/>
              <a:gd name="T21" fmla="*/ 1836347 h 107"/>
              <a:gd name="T22" fmla="*/ 2208085 w 146"/>
              <a:gd name="T23" fmla="*/ 1622442 h 107"/>
              <a:gd name="T24" fmla="*/ 2208085 w 146"/>
              <a:gd name="T25" fmla="*/ 1337103 h 107"/>
              <a:gd name="T26" fmla="*/ 2287842 w 146"/>
              <a:gd name="T27" fmla="*/ 998354 h 107"/>
              <a:gd name="T28" fmla="*/ 2447356 w 146"/>
              <a:gd name="T29" fmla="*/ 713148 h 107"/>
              <a:gd name="T30" fmla="*/ 2740126 w 146"/>
              <a:gd name="T31" fmla="*/ 481352 h 107"/>
              <a:gd name="T32" fmla="*/ 3218832 w 146"/>
              <a:gd name="T33" fmla="*/ 338749 h 107"/>
              <a:gd name="T34" fmla="*/ 3883965 w 146"/>
              <a:gd name="T35" fmla="*/ 410050 h 107"/>
              <a:gd name="T36" fmla="*/ 1197174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0" name="Freeform 1068"/>
          <p:cNvSpPr>
            <a:spLocks/>
          </p:cNvSpPr>
          <p:nvPr/>
        </p:nvSpPr>
        <p:spPr bwMode="auto">
          <a:xfrm>
            <a:off x="8751888" y="5532438"/>
            <a:ext cx="100012" cy="25400"/>
          </a:xfrm>
          <a:custGeom>
            <a:avLst/>
            <a:gdLst>
              <a:gd name="T0" fmla="*/ 0 w 629"/>
              <a:gd name="T1" fmla="*/ 779026 h 182"/>
              <a:gd name="T2" fmla="*/ 15194191 w 629"/>
              <a:gd name="T3" fmla="*/ 3544835 h 182"/>
              <a:gd name="T4" fmla="*/ 15902066 w 629"/>
              <a:gd name="T5" fmla="*/ 2765809 h 182"/>
              <a:gd name="T6" fmla="*/ 733156 w 629"/>
              <a:gd name="T7" fmla="*/ 0 h 182"/>
              <a:gd name="T8" fmla="*/ 0 w 629"/>
              <a:gd name="T9" fmla="*/ 779026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1" name="Freeform 1069"/>
          <p:cNvSpPr>
            <a:spLocks/>
          </p:cNvSpPr>
          <p:nvPr/>
        </p:nvSpPr>
        <p:spPr bwMode="auto">
          <a:xfrm>
            <a:off x="8751888" y="5543551"/>
            <a:ext cx="95250" cy="22225"/>
          </a:xfrm>
          <a:custGeom>
            <a:avLst/>
            <a:gdLst>
              <a:gd name="T0" fmla="*/ 0 w 606"/>
              <a:gd name="T1" fmla="*/ 478622 h 170"/>
              <a:gd name="T2" fmla="*/ 14823005 w 606"/>
              <a:gd name="T3" fmla="*/ 2905592 h 170"/>
              <a:gd name="T4" fmla="*/ 14971224 w 606"/>
              <a:gd name="T5" fmla="*/ 2426970 h 170"/>
              <a:gd name="T6" fmla="*/ 123542 w 606"/>
              <a:gd name="T7" fmla="*/ 0 h 170"/>
              <a:gd name="T8" fmla="*/ 0 w 606"/>
              <a:gd name="T9" fmla="*/ 4786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2" name="Freeform 1070"/>
          <p:cNvSpPr>
            <a:spLocks/>
          </p:cNvSpPr>
          <p:nvPr/>
        </p:nvSpPr>
        <p:spPr bwMode="auto">
          <a:xfrm>
            <a:off x="8751888" y="5527676"/>
            <a:ext cx="95250" cy="22225"/>
          </a:xfrm>
          <a:custGeom>
            <a:avLst/>
            <a:gdLst>
              <a:gd name="T0" fmla="*/ 0 w 606"/>
              <a:gd name="T1" fmla="*/ 478622 h 170"/>
              <a:gd name="T2" fmla="*/ 14823005 w 606"/>
              <a:gd name="T3" fmla="*/ 2905592 h 170"/>
              <a:gd name="T4" fmla="*/ 14971224 w 606"/>
              <a:gd name="T5" fmla="*/ 2426970 h 170"/>
              <a:gd name="T6" fmla="*/ 123542 w 606"/>
              <a:gd name="T7" fmla="*/ 0 h 170"/>
              <a:gd name="T8" fmla="*/ 0 w 606"/>
              <a:gd name="T9" fmla="*/ 4786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3" name="AutoShape 1072"/>
          <p:cNvSpPr>
            <a:spLocks noChangeAspect="1" noChangeArrowheads="1" noTextEdit="1"/>
          </p:cNvSpPr>
          <p:nvPr/>
        </p:nvSpPr>
        <p:spPr bwMode="auto">
          <a:xfrm>
            <a:off x="8210551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4" name="Freeform 1073"/>
          <p:cNvSpPr>
            <a:spLocks/>
          </p:cNvSpPr>
          <p:nvPr/>
        </p:nvSpPr>
        <p:spPr bwMode="auto">
          <a:xfrm>
            <a:off x="8212139" y="5411788"/>
            <a:ext cx="231775" cy="252412"/>
          </a:xfrm>
          <a:custGeom>
            <a:avLst/>
            <a:gdLst>
              <a:gd name="T0" fmla="*/ 9778850 w 1894"/>
              <a:gd name="T1" fmla="*/ 0 h 1904"/>
              <a:gd name="T2" fmla="*/ 10003405 w 1894"/>
              <a:gd name="T3" fmla="*/ 0 h 1904"/>
              <a:gd name="T4" fmla="*/ 10467689 w 1894"/>
              <a:gd name="T5" fmla="*/ 17632 h 1904"/>
              <a:gd name="T6" fmla="*/ 11111618 w 1894"/>
              <a:gd name="T7" fmla="*/ 52763 h 1904"/>
              <a:gd name="T8" fmla="*/ 11965171 w 1894"/>
              <a:gd name="T9" fmla="*/ 105393 h 1904"/>
              <a:gd name="T10" fmla="*/ 12953580 w 1894"/>
              <a:gd name="T11" fmla="*/ 175787 h 1904"/>
              <a:gd name="T12" fmla="*/ 14091651 w 1894"/>
              <a:gd name="T13" fmla="*/ 298811 h 1904"/>
              <a:gd name="T14" fmla="*/ 15349648 w 1894"/>
              <a:gd name="T15" fmla="*/ 456966 h 1904"/>
              <a:gd name="T16" fmla="*/ 16712400 w 1894"/>
              <a:gd name="T17" fmla="*/ 667884 h 1904"/>
              <a:gd name="T18" fmla="*/ 18164971 w 1894"/>
              <a:gd name="T19" fmla="*/ 966563 h 1904"/>
              <a:gd name="T20" fmla="*/ 19692434 w 1894"/>
              <a:gd name="T21" fmla="*/ 1283006 h 1904"/>
              <a:gd name="T22" fmla="*/ 21234826 w 1894"/>
              <a:gd name="T23" fmla="*/ 1704709 h 1904"/>
              <a:gd name="T24" fmla="*/ 22837182 w 1894"/>
              <a:gd name="T25" fmla="*/ 2196807 h 1904"/>
              <a:gd name="T26" fmla="*/ 24439537 w 1894"/>
              <a:gd name="T27" fmla="*/ 2794429 h 1904"/>
              <a:gd name="T28" fmla="*/ 26041892 w 1894"/>
              <a:gd name="T29" fmla="*/ 3462181 h 1904"/>
              <a:gd name="T30" fmla="*/ 27599337 w 1894"/>
              <a:gd name="T31" fmla="*/ 4235457 h 1904"/>
              <a:gd name="T32" fmla="*/ 25892108 w 1894"/>
              <a:gd name="T33" fmla="*/ 20017441 h 1904"/>
              <a:gd name="T34" fmla="*/ 26086803 w 1894"/>
              <a:gd name="T35" fmla="*/ 20140466 h 1904"/>
              <a:gd name="T36" fmla="*/ 26476195 w 1894"/>
              <a:gd name="T37" fmla="*/ 20615064 h 1904"/>
              <a:gd name="T38" fmla="*/ 26670891 w 1894"/>
              <a:gd name="T39" fmla="*/ 21687152 h 1904"/>
              <a:gd name="T40" fmla="*/ 26356392 w 1894"/>
              <a:gd name="T41" fmla="*/ 23567514 h 1904"/>
              <a:gd name="T42" fmla="*/ 21444574 w 1894"/>
              <a:gd name="T43" fmla="*/ 31019234 h 1904"/>
              <a:gd name="T44" fmla="*/ 19797185 w 1894"/>
              <a:gd name="T45" fmla="*/ 33462089 h 1904"/>
              <a:gd name="T46" fmla="*/ 19527719 w 1894"/>
              <a:gd name="T47" fmla="*/ 33426958 h 1904"/>
              <a:gd name="T48" fmla="*/ 19018524 w 1894"/>
              <a:gd name="T49" fmla="*/ 33339065 h 1904"/>
              <a:gd name="T50" fmla="*/ 18314756 w 1894"/>
              <a:gd name="T51" fmla="*/ 33233672 h 1904"/>
              <a:gd name="T52" fmla="*/ 17401239 w 1894"/>
              <a:gd name="T53" fmla="*/ 33057885 h 1904"/>
              <a:gd name="T54" fmla="*/ 16337938 w 1894"/>
              <a:gd name="T55" fmla="*/ 32846967 h 1904"/>
              <a:gd name="T56" fmla="*/ 15094989 w 1894"/>
              <a:gd name="T57" fmla="*/ 32583420 h 1904"/>
              <a:gd name="T58" fmla="*/ 13747293 w 1894"/>
              <a:gd name="T59" fmla="*/ 32249478 h 1904"/>
              <a:gd name="T60" fmla="*/ 12279670 w 1894"/>
              <a:gd name="T61" fmla="*/ 31862773 h 1904"/>
              <a:gd name="T62" fmla="*/ 10737278 w 1894"/>
              <a:gd name="T63" fmla="*/ 31388307 h 1904"/>
              <a:gd name="T64" fmla="*/ 9134922 w 1894"/>
              <a:gd name="T65" fmla="*/ 30843448 h 1904"/>
              <a:gd name="T66" fmla="*/ 7502584 w 1894"/>
              <a:gd name="T67" fmla="*/ 30228326 h 1904"/>
              <a:gd name="T68" fmla="*/ 5840388 w 1894"/>
              <a:gd name="T69" fmla="*/ 29542943 h 1904"/>
              <a:gd name="T70" fmla="*/ 4193121 w 1894"/>
              <a:gd name="T71" fmla="*/ 28752034 h 1904"/>
              <a:gd name="T72" fmla="*/ 2575713 w 1894"/>
              <a:gd name="T73" fmla="*/ 27855733 h 1904"/>
              <a:gd name="T74" fmla="*/ 1003339 w 1894"/>
              <a:gd name="T75" fmla="*/ 26889171 h 1904"/>
              <a:gd name="T76" fmla="*/ 239607 w 1894"/>
              <a:gd name="T77" fmla="*/ 26274049 h 1904"/>
              <a:gd name="T78" fmla="*/ 119803 w 1894"/>
              <a:gd name="T79" fmla="*/ 25606298 h 1904"/>
              <a:gd name="T80" fmla="*/ 0 w 1894"/>
              <a:gd name="T81" fmla="*/ 24622103 h 1904"/>
              <a:gd name="T82" fmla="*/ 59841 w 1894"/>
              <a:gd name="T83" fmla="*/ 23602778 h 1904"/>
              <a:gd name="T84" fmla="*/ 5810406 w 1894"/>
              <a:gd name="T85" fmla="*/ 16959461 h 1904"/>
              <a:gd name="T86" fmla="*/ 5780425 w 1894"/>
              <a:gd name="T87" fmla="*/ 16731044 h 1904"/>
              <a:gd name="T88" fmla="*/ 5840388 w 1894"/>
              <a:gd name="T89" fmla="*/ 16115923 h 1904"/>
              <a:gd name="T90" fmla="*/ 6169817 w 1894"/>
              <a:gd name="T91" fmla="*/ 15254753 h 1904"/>
              <a:gd name="T92" fmla="*/ 7008440 w 1894"/>
              <a:gd name="T93" fmla="*/ 14305689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65" name="Freeform 1074"/>
          <p:cNvSpPr>
            <a:spLocks/>
          </p:cNvSpPr>
          <p:nvPr/>
        </p:nvSpPr>
        <p:spPr bwMode="auto">
          <a:xfrm>
            <a:off x="8240714" y="5572126"/>
            <a:ext cx="134937" cy="42863"/>
          </a:xfrm>
          <a:custGeom>
            <a:avLst/>
            <a:gdLst>
              <a:gd name="T0" fmla="*/ 595382 w 1106"/>
              <a:gd name="T1" fmla="*/ 0 h 331"/>
              <a:gd name="T2" fmla="*/ 16462924 w 1106"/>
              <a:gd name="T3" fmla="*/ 4645003 h 331"/>
              <a:gd name="T4" fmla="*/ 15941961 w 1106"/>
              <a:gd name="T5" fmla="*/ 5550564 h 331"/>
              <a:gd name="T6" fmla="*/ 0 w 1106"/>
              <a:gd name="T7" fmla="*/ 603708 h 331"/>
              <a:gd name="T8" fmla="*/ 595382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6" name="Freeform 1075"/>
          <p:cNvSpPr>
            <a:spLocks/>
          </p:cNvSpPr>
          <p:nvPr/>
        </p:nvSpPr>
        <p:spPr bwMode="auto">
          <a:xfrm>
            <a:off x="8218488" y="5591176"/>
            <a:ext cx="157162" cy="66675"/>
          </a:xfrm>
          <a:custGeom>
            <a:avLst/>
            <a:gdLst>
              <a:gd name="T0" fmla="*/ 19176822 w 1285"/>
              <a:gd name="T1" fmla="*/ 6815902 h 505"/>
              <a:gd name="T2" fmla="*/ 18907629 w 1285"/>
              <a:gd name="T3" fmla="*/ 6781046 h 505"/>
              <a:gd name="T4" fmla="*/ 18428927 w 1285"/>
              <a:gd name="T5" fmla="*/ 6711202 h 505"/>
              <a:gd name="T6" fmla="*/ 17695953 w 1285"/>
              <a:gd name="T7" fmla="*/ 6589207 h 505"/>
              <a:gd name="T8" fmla="*/ 16813400 w 1285"/>
              <a:gd name="T9" fmla="*/ 6432356 h 505"/>
              <a:gd name="T10" fmla="*/ 15736378 w 1285"/>
              <a:gd name="T11" fmla="*/ 6188365 h 505"/>
              <a:gd name="T12" fmla="*/ 14524702 w 1285"/>
              <a:gd name="T13" fmla="*/ 5926814 h 505"/>
              <a:gd name="T14" fmla="*/ 13178491 w 1285"/>
              <a:gd name="T15" fmla="*/ 5613111 h 505"/>
              <a:gd name="T16" fmla="*/ 11742386 w 1285"/>
              <a:gd name="T17" fmla="*/ 5212137 h 505"/>
              <a:gd name="T18" fmla="*/ 10231674 w 1285"/>
              <a:gd name="T19" fmla="*/ 4758880 h 505"/>
              <a:gd name="T20" fmla="*/ 8661033 w 1285"/>
              <a:gd name="T21" fmla="*/ 4253337 h 505"/>
              <a:gd name="T22" fmla="*/ 7060426 w 1285"/>
              <a:gd name="T23" fmla="*/ 3643228 h 505"/>
              <a:gd name="T24" fmla="*/ 5444899 w 1285"/>
              <a:gd name="T25" fmla="*/ 2980835 h 505"/>
              <a:gd name="T26" fmla="*/ 3874257 w 1285"/>
              <a:gd name="T27" fmla="*/ 2231302 h 505"/>
              <a:gd name="T28" fmla="*/ 2318537 w 1285"/>
              <a:gd name="T29" fmla="*/ 1411926 h 505"/>
              <a:gd name="T30" fmla="*/ 822746 w 1285"/>
              <a:gd name="T31" fmla="*/ 488114 h 505"/>
              <a:gd name="T32" fmla="*/ 89772 w 1285"/>
              <a:gd name="T33" fmla="*/ 69712 h 505"/>
              <a:gd name="T34" fmla="*/ 29965 w 1285"/>
              <a:gd name="T35" fmla="*/ 557826 h 505"/>
              <a:gd name="T36" fmla="*/ 0 w 1285"/>
              <a:gd name="T37" fmla="*/ 1324786 h 505"/>
              <a:gd name="T38" fmla="*/ 119614 w 1285"/>
              <a:gd name="T39" fmla="*/ 2091879 h 505"/>
              <a:gd name="T40" fmla="*/ 284237 w 1285"/>
              <a:gd name="T41" fmla="*/ 2423010 h 505"/>
              <a:gd name="T42" fmla="*/ 418895 w 1285"/>
              <a:gd name="T43" fmla="*/ 2510149 h 505"/>
              <a:gd name="T44" fmla="*/ 703009 w 1285"/>
              <a:gd name="T45" fmla="*/ 2701988 h 505"/>
              <a:gd name="T46" fmla="*/ 1121904 w 1285"/>
              <a:gd name="T47" fmla="*/ 2963407 h 505"/>
              <a:gd name="T48" fmla="*/ 1675335 w 1285"/>
              <a:gd name="T49" fmla="*/ 3312097 h 505"/>
              <a:gd name="T50" fmla="*/ 2378467 w 1285"/>
              <a:gd name="T51" fmla="*/ 3695512 h 505"/>
              <a:gd name="T52" fmla="*/ 3216134 w 1285"/>
              <a:gd name="T53" fmla="*/ 4148769 h 505"/>
              <a:gd name="T54" fmla="*/ 4203381 w 1285"/>
              <a:gd name="T55" fmla="*/ 4654312 h 505"/>
              <a:gd name="T56" fmla="*/ 5355127 w 1285"/>
              <a:gd name="T57" fmla="*/ 5159854 h 505"/>
              <a:gd name="T58" fmla="*/ 6626610 w 1285"/>
              <a:gd name="T59" fmla="*/ 5682823 h 505"/>
              <a:gd name="T60" fmla="*/ 8077638 w 1285"/>
              <a:gd name="T61" fmla="*/ 6223221 h 505"/>
              <a:gd name="T62" fmla="*/ 9678122 w 1285"/>
              <a:gd name="T63" fmla="*/ 6746058 h 505"/>
              <a:gd name="T64" fmla="*/ 11428306 w 1285"/>
              <a:gd name="T65" fmla="*/ 7251600 h 505"/>
              <a:gd name="T66" fmla="*/ 13313027 w 1285"/>
              <a:gd name="T67" fmla="*/ 7739713 h 505"/>
              <a:gd name="T68" fmla="*/ 15377413 w 1285"/>
              <a:gd name="T69" fmla="*/ 8227827 h 505"/>
              <a:gd name="T70" fmla="*/ 17606181 w 1285"/>
              <a:gd name="T71" fmla="*/ 8611373 h 505"/>
              <a:gd name="T72" fmla="*/ 18787892 w 1285"/>
              <a:gd name="T73" fmla="*/ 8768227 h 505"/>
              <a:gd name="T74" fmla="*/ 18922550 w 1285"/>
              <a:gd name="T75" fmla="*/ 8489246 h 505"/>
              <a:gd name="T76" fmla="*/ 19117015 w 1285"/>
              <a:gd name="T77" fmla="*/ 7948980 h 505"/>
              <a:gd name="T78" fmla="*/ 19221708 w 1285"/>
              <a:gd name="T79" fmla="*/ 7234172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7" name="AutoShape 1076"/>
          <p:cNvSpPr>
            <a:spLocks noChangeAspect="1" noChangeArrowheads="1" noTextEdit="1"/>
          </p:cNvSpPr>
          <p:nvPr/>
        </p:nvSpPr>
        <p:spPr bwMode="auto">
          <a:xfrm>
            <a:off x="8170863" y="5322889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68" name="Freeform 1077"/>
          <p:cNvSpPr>
            <a:spLocks/>
          </p:cNvSpPr>
          <p:nvPr/>
        </p:nvSpPr>
        <p:spPr bwMode="auto">
          <a:xfrm>
            <a:off x="8223251" y="5341938"/>
            <a:ext cx="36513" cy="49212"/>
          </a:xfrm>
          <a:custGeom>
            <a:avLst/>
            <a:gdLst>
              <a:gd name="T0" fmla="*/ 2621389 w 179"/>
              <a:gd name="T1" fmla="*/ 1453349 h 216"/>
              <a:gd name="T2" fmla="*/ 2038813 w 179"/>
              <a:gd name="T3" fmla="*/ 1920635 h 216"/>
              <a:gd name="T4" fmla="*/ 1581074 w 179"/>
              <a:gd name="T5" fmla="*/ 2439640 h 216"/>
              <a:gd name="T6" fmla="*/ 1123540 w 179"/>
              <a:gd name="T7" fmla="*/ 3062536 h 216"/>
              <a:gd name="T8" fmla="*/ 749026 w 179"/>
              <a:gd name="T9" fmla="*/ 3737379 h 216"/>
              <a:gd name="T10" fmla="*/ 416126 w 179"/>
              <a:gd name="T11" fmla="*/ 4464167 h 216"/>
              <a:gd name="T12" fmla="*/ 208063 w 179"/>
              <a:gd name="T13" fmla="*/ 5242673 h 216"/>
              <a:gd name="T14" fmla="*/ 83225 w 179"/>
              <a:gd name="T15" fmla="*/ 6073125 h 216"/>
              <a:gd name="T16" fmla="*/ 0 w 179"/>
              <a:gd name="T17" fmla="*/ 6903805 h 216"/>
              <a:gd name="T18" fmla="*/ 83225 w 179"/>
              <a:gd name="T19" fmla="*/ 8045708 h 216"/>
              <a:gd name="T20" fmla="*/ 416126 w 179"/>
              <a:gd name="T21" fmla="*/ 8980052 h 216"/>
              <a:gd name="T22" fmla="*/ 957089 w 179"/>
              <a:gd name="T23" fmla="*/ 9862450 h 216"/>
              <a:gd name="T24" fmla="*/ 1664299 w 179"/>
              <a:gd name="T25" fmla="*/ 10433628 h 216"/>
              <a:gd name="T26" fmla="*/ 2454938 w 179"/>
              <a:gd name="T27" fmla="*/ 10952632 h 216"/>
              <a:gd name="T28" fmla="*/ 3287190 w 179"/>
              <a:gd name="T29" fmla="*/ 11160188 h 216"/>
              <a:gd name="T30" fmla="*/ 4160850 w 179"/>
              <a:gd name="T31" fmla="*/ 11212134 h 216"/>
              <a:gd name="T32" fmla="*/ 4993102 w 179"/>
              <a:gd name="T33" fmla="*/ 11056524 h 216"/>
              <a:gd name="T34" fmla="*/ 5159552 w 179"/>
              <a:gd name="T35" fmla="*/ 11056524 h 216"/>
              <a:gd name="T36" fmla="*/ 5326002 w 179"/>
              <a:gd name="T37" fmla="*/ 10952632 h 216"/>
              <a:gd name="T38" fmla="*/ 5450840 w 179"/>
              <a:gd name="T39" fmla="*/ 10796794 h 216"/>
              <a:gd name="T40" fmla="*/ 5492452 w 179"/>
              <a:gd name="T41" fmla="*/ 10537292 h 216"/>
              <a:gd name="T42" fmla="*/ 5409227 w 179"/>
              <a:gd name="T43" fmla="*/ 10277790 h 216"/>
              <a:gd name="T44" fmla="*/ 5242777 w 179"/>
              <a:gd name="T45" fmla="*/ 10070234 h 216"/>
              <a:gd name="T46" fmla="*/ 5034714 w 179"/>
              <a:gd name="T47" fmla="*/ 9862450 h 216"/>
              <a:gd name="T48" fmla="*/ 4826651 w 179"/>
              <a:gd name="T49" fmla="*/ 9706840 h 216"/>
              <a:gd name="T50" fmla="*/ 4368913 w 179"/>
              <a:gd name="T51" fmla="*/ 9551002 h 216"/>
              <a:gd name="T52" fmla="*/ 3952787 w 179"/>
              <a:gd name="T53" fmla="*/ 9447338 h 216"/>
              <a:gd name="T54" fmla="*/ 3495253 w 179"/>
              <a:gd name="T55" fmla="*/ 9343446 h 216"/>
              <a:gd name="T56" fmla="*/ 3120739 w 179"/>
              <a:gd name="T57" fmla="*/ 9239554 h 216"/>
              <a:gd name="T58" fmla="*/ 2704614 w 179"/>
              <a:gd name="T59" fmla="*/ 9083944 h 216"/>
              <a:gd name="T60" fmla="*/ 2330101 w 179"/>
              <a:gd name="T61" fmla="*/ 8824442 h 216"/>
              <a:gd name="T62" fmla="*/ 1955587 w 179"/>
              <a:gd name="T63" fmla="*/ 8564940 h 216"/>
              <a:gd name="T64" fmla="*/ 1622687 w 179"/>
              <a:gd name="T65" fmla="*/ 8097654 h 216"/>
              <a:gd name="T66" fmla="*/ 1497849 w 179"/>
              <a:gd name="T67" fmla="*/ 6228963 h 216"/>
              <a:gd name="T68" fmla="*/ 1830750 w 179"/>
              <a:gd name="T69" fmla="*/ 4671723 h 216"/>
              <a:gd name="T70" fmla="*/ 2538163 w 179"/>
              <a:gd name="T71" fmla="*/ 3477876 h 216"/>
              <a:gd name="T72" fmla="*/ 3495253 w 179"/>
              <a:gd name="T73" fmla="*/ 2439640 h 216"/>
              <a:gd name="T74" fmla="*/ 4535363 w 179"/>
              <a:gd name="T75" fmla="*/ 1661133 h 216"/>
              <a:gd name="T76" fmla="*/ 5658903 w 179"/>
              <a:gd name="T77" fmla="*/ 1090183 h 216"/>
              <a:gd name="T78" fmla="*/ 6657400 w 179"/>
              <a:gd name="T79" fmla="*/ 622896 h 216"/>
              <a:gd name="T80" fmla="*/ 7448041 w 179"/>
              <a:gd name="T81" fmla="*/ 259502 h 216"/>
              <a:gd name="T82" fmla="*/ 6948690 w 179"/>
              <a:gd name="T83" fmla="*/ 51946 h 216"/>
              <a:gd name="T84" fmla="*/ 6407725 w 179"/>
              <a:gd name="T85" fmla="*/ 0 h 216"/>
              <a:gd name="T86" fmla="*/ 5825353 w 179"/>
              <a:gd name="T87" fmla="*/ 103892 h 216"/>
              <a:gd name="T88" fmla="*/ 5159552 w 179"/>
              <a:gd name="T89" fmla="*/ 259502 h 216"/>
              <a:gd name="T90" fmla="*/ 4493751 w 179"/>
              <a:gd name="T91" fmla="*/ 519004 h 216"/>
              <a:gd name="T92" fmla="*/ 3827950 w 179"/>
              <a:gd name="T93" fmla="*/ 778507 h 216"/>
              <a:gd name="T94" fmla="*/ 3203964 w 179"/>
              <a:gd name="T95" fmla="*/ 1141901 h 216"/>
              <a:gd name="T96" fmla="*/ 2621389 w 179"/>
              <a:gd name="T97" fmla="*/ 1453349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69" name="Freeform 1078"/>
          <p:cNvSpPr>
            <a:spLocks/>
          </p:cNvSpPr>
          <p:nvPr/>
        </p:nvSpPr>
        <p:spPr bwMode="auto">
          <a:xfrm>
            <a:off x="8285164" y="5340350"/>
            <a:ext cx="22225" cy="38100"/>
          </a:xfrm>
          <a:custGeom>
            <a:avLst/>
            <a:gdLst>
              <a:gd name="T0" fmla="*/ 3648800 w 114"/>
              <a:gd name="T1" fmla="*/ 2828698 h 168"/>
              <a:gd name="T2" fmla="*/ 3838882 w 114"/>
              <a:gd name="T3" fmla="*/ 3703183 h 168"/>
              <a:gd name="T4" fmla="*/ 3800865 w 114"/>
              <a:gd name="T5" fmla="*/ 4525963 h 168"/>
              <a:gd name="T6" fmla="*/ 3496734 w 114"/>
              <a:gd name="T7" fmla="*/ 5194527 h 168"/>
              <a:gd name="T8" fmla="*/ 3116569 w 114"/>
              <a:gd name="T9" fmla="*/ 5760357 h 168"/>
              <a:gd name="T10" fmla="*/ 2622550 w 114"/>
              <a:gd name="T11" fmla="*/ 6326187 h 168"/>
              <a:gd name="T12" fmla="*/ 2052498 w 114"/>
              <a:gd name="T13" fmla="*/ 6891790 h 168"/>
              <a:gd name="T14" fmla="*/ 1520268 w 114"/>
              <a:gd name="T15" fmla="*/ 7354660 h 168"/>
              <a:gd name="T16" fmla="*/ 1026249 w 114"/>
              <a:gd name="T17" fmla="*/ 7869011 h 168"/>
              <a:gd name="T18" fmla="*/ 950216 w 114"/>
              <a:gd name="T19" fmla="*/ 8023452 h 168"/>
              <a:gd name="T20" fmla="*/ 912200 w 114"/>
              <a:gd name="T21" fmla="*/ 8126186 h 168"/>
              <a:gd name="T22" fmla="*/ 912200 w 114"/>
              <a:gd name="T23" fmla="*/ 8331881 h 168"/>
              <a:gd name="T24" fmla="*/ 950216 w 114"/>
              <a:gd name="T25" fmla="*/ 8486322 h 168"/>
              <a:gd name="T26" fmla="*/ 1064266 w 114"/>
              <a:gd name="T27" fmla="*/ 8589056 h 168"/>
              <a:gd name="T28" fmla="*/ 1178315 w 114"/>
              <a:gd name="T29" fmla="*/ 8640536 h 168"/>
              <a:gd name="T30" fmla="*/ 1254348 w 114"/>
              <a:gd name="T31" fmla="*/ 8640536 h 168"/>
              <a:gd name="T32" fmla="*/ 1406219 w 114"/>
              <a:gd name="T33" fmla="*/ 8589056 h 168"/>
              <a:gd name="T34" fmla="*/ 2014482 w 114"/>
              <a:gd name="T35" fmla="*/ 8074706 h 168"/>
              <a:gd name="T36" fmla="*/ 2622550 w 114"/>
              <a:gd name="T37" fmla="*/ 7560583 h 168"/>
              <a:gd name="T38" fmla="*/ 3192602 w 114"/>
              <a:gd name="T39" fmla="*/ 6943271 h 168"/>
              <a:gd name="T40" fmla="*/ 3686816 w 114"/>
              <a:gd name="T41" fmla="*/ 6223226 h 168"/>
              <a:gd name="T42" fmla="*/ 4066786 w 114"/>
              <a:gd name="T43" fmla="*/ 5451702 h 168"/>
              <a:gd name="T44" fmla="*/ 4294884 w 114"/>
              <a:gd name="T45" fmla="*/ 4577443 h 168"/>
              <a:gd name="T46" fmla="*/ 4332901 w 114"/>
              <a:gd name="T47" fmla="*/ 3651703 h 168"/>
              <a:gd name="T48" fmla="*/ 4180835 w 114"/>
              <a:gd name="T49" fmla="*/ 2623004 h 168"/>
              <a:gd name="T50" fmla="*/ 3838882 w 114"/>
              <a:gd name="T51" fmla="*/ 1851478 h 168"/>
              <a:gd name="T52" fmla="*/ 3306652 w 114"/>
              <a:gd name="T53" fmla="*/ 1234395 h 168"/>
              <a:gd name="T54" fmla="*/ 2660566 w 114"/>
              <a:gd name="T55" fmla="*/ 720045 h 168"/>
              <a:gd name="T56" fmla="*/ 1938449 w 114"/>
              <a:gd name="T57" fmla="*/ 359909 h 168"/>
              <a:gd name="T58" fmla="*/ 1216331 w 114"/>
              <a:gd name="T59" fmla="*/ 102961 h 168"/>
              <a:gd name="T60" fmla="*/ 646085 w 114"/>
              <a:gd name="T61" fmla="*/ 0 h 168"/>
              <a:gd name="T62" fmla="*/ 190082 w 114"/>
              <a:gd name="T63" fmla="*/ 0 h 168"/>
              <a:gd name="T64" fmla="*/ 0 w 114"/>
              <a:gd name="T65" fmla="*/ 154214 h 168"/>
              <a:gd name="T66" fmla="*/ 456002 w 114"/>
              <a:gd name="T67" fmla="*/ 462870 h 168"/>
              <a:gd name="T68" fmla="*/ 988233 w 114"/>
              <a:gd name="T69" fmla="*/ 668564 h 168"/>
              <a:gd name="T70" fmla="*/ 1558284 w 114"/>
              <a:gd name="T71" fmla="*/ 874259 h 168"/>
              <a:gd name="T72" fmla="*/ 2052498 w 114"/>
              <a:gd name="T73" fmla="*/ 1131434 h 168"/>
              <a:gd name="T74" fmla="*/ 2584534 w 114"/>
              <a:gd name="T75" fmla="*/ 1388609 h 168"/>
              <a:gd name="T76" fmla="*/ 3040536 w 114"/>
              <a:gd name="T77" fmla="*/ 1748744 h 168"/>
              <a:gd name="T78" fmla="*/ 3382685 w 114"/>
              <a:gd name="T79" fmla="*/ 2211614 h 168"/>
              <a:gd name="T80" fmla="*/ 3648800 w 114"/>
              <a:gd name="T81" fmla="*/ 282869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0" name="Freeform 1079"/>
          <p:cNvSpPr>
            <a:spLocks/>
          </p:cNvSpPr>
          <p:nvPr/>
        </p:nvSpPr>
        <p:spPr bwMode="auto">
          <a:xfrm>
            <a:off x="8201025" y="5332414"/>
            <a:ext cx="58738" cy="79375"/>
          </a:xfrm>
          <a:custGeom>
            <a:avLst/>
            <a:gdLst>
              <a:gd name="T0" fmla="*/ 3717770 w 289"/>
              <a:gd name="T1" fmla="*/ 3324026 h 351"/>
              <a:gd name="T2" fmla="*/ 1982865 w 289"/>
              <a:gd name="T3" fmla="*/ 5420792 h 351"/>
              <a:gd name="T4" fmla="*/ 619696 w 289"/>
              <a:gd name="T5" fmla="*/ 7926646 h 351"/>
              <a:gd name="T6" fmla="*/ 0 w 289"/>
              <a:gd name="T7" fmla="*/ 10739143 h 351"/>
              <a:gd name="T8" fmla="*/ 123980 w 289"/>
              <a:gd name="T9" fmla="*/ 12682586 h 351"/>
              <a:gd name="T10" fmla="*/ 330477 w 289"/>
              <a:gd name="T11" fmla="*/ 13398544 h 351"/>
              <a:gd name="T12" fmla="*/ 702214 w 289"/>
              <a:gd name="T13" fmla="*/ 14114502 h 351"/>
              <a:gd name="T14" fmla="*/ 1197930 w 289"/>
              <a:gd name="T15" fmla="*/ 14728018 h 351"/>
              <a:gd name="T16" fmla="*/ 2065382 w 289"/>
              <a:gd name="T17" fmla="*/ 15392872 h 351"/>
              <a:gd name="T18" fmla="*/ 3180794 w 289"/>
              <a:gd name="T19" fmla="*/ 16108830 h 351"/>
              <a:gd name="T20" fmla="*/ 4419983 w 289"/>
              <a:gd name="T21" fmla="*/ 16671465 h 351"/>
              <a:gd name="T22" fmla="*/ 5617913 w 289"/>
              <a:gd name="T23" fmla="*/ 17080551 h 351"/>
              <a:gd name="T24" fmla="*/ 6898565 w 289"/>
              <a:gd name="T25" fmla="*/ 17438530 h 351"/>
              <a:gd name="T26" fmla="*/ 8137753 w 289"/>
              <a:gd name="T27" fmla="*/ 17642960 h 351"/>
              <a:gd name="T28" fmla="*/ 9418404 w 289"/>
              <a:gd name="T29" fmla="*/ 17796509 h 351"/>
              <a:gd name="T30" fmla="*/ 10699054 w 289"/>
              <a:gd name="T31" fmla="*/ 17898724 h 351"/>
              <a:gd name="T32" fmla="*/ 11525248 w 289"/>
              <a:gd name="T33" fmla="*/ 17949832 h 351"/>
              <a:gd name="T34" fmla="*/ 11814263 w 289"/>
              <a:gd name="T35" fmla="*/ 17642960 h 351"/>
              <a:gd name="T36" fmla="*/ 11938243 w 289"/>
              <a:gd name="T37" fmla="*/ 17131659 h 351"/>
              <a:gd name="T38" fmla="*/ 11649024 w 289"/>
              <a:gd name="T39" fmla="*/ 16773680 h 351"/>
              <a:gd name="T40" fmla="*/ 10864293 w 289"/>
              <a:gd name="T41" fmla="*/ 16466809 h 351"/>
              <a:gd name="T42" fmla="*/ 9748881 w 289"/>
              <a:gd name="T43" fmla="*/ 16211045 h 351"/>
              <a:gd name="T44" fmla="*/ 8592210 w 289"/>
              <a:gd name="T45" fmla="*/ 16006615 h 351"/>
              <a:gd name="T46" fmla="*/ 7394281 w 289"/>
              <a:gd name="T47" fmla="*/ 15750851 h 351"/>
              <a:gd name="T48" fmla="*/ 6278868 w 289"/>
              <a:gd name="T49" fmla="*/ 15495087 h 351"/>
              <a:gd name="T50" fmla="*/ 5163659 w 289"/>
              <a:gd name="T51" fmla="*/ 15137108 h 351"/>
              <a:gd name="T52" fmla="*/ 4048247 w 289"/>
              <a:gd name="T53" fmla="*/ 14676911 h 351"/>
              <a:gd name="T54" fmla="*/ 2974297 w 289"/>
              <a:gd name="T55" fmla="*/ 14114502 h 351"/>
              <a:gd name="T56" fmla="*/ 2024124 w 289"/>
              <a:gd name="T57" fmla="*/ 13347210 h 351"/>
              <a:gd name="T58" fmla="*/ 1404427 w 289"/>
              <a:gd name="T59" fmla="*/ 12324608 h 351"/>
              <a:gd name="T60" fmla="*/ 1239189 w 289"/>
              <a:gd name="T61" fmla="*/ 10994907 h 351"/>
              <a:gd name="T62" fmla="*/ 1404427 w 289"/>
              <a:gd name="T63" fmla="*/ 9511884 h 351"/>
              <a:gd name="T64" fmla="*/ 1900144 w 289"/>
              <a:gd name="T65" fmla="*/ 8079969 h 351"/>
              <a:gd name="T66" fmla="*/ 2643819 w 289"/>
              <a:gd name="T67" fmla="*/ 6545836 h 351"/>
              <a:gd name="T68" fmla="*/ 3511272 w 289"/>
              <a:gd name="T69" fmla="*/ 5216136 h 351"/>
              <a:gd name="T70" fmla="*/ 4543963 w 289"/>
              <a:gd name="T71" fmla="*/ 3937769 h 351"/>
              <a:gd name="T72" fmla="*/ 5659375 w 289"/>
              <a:gd name="T73" fmla="*/ 2710283 h 351"/>
              <a:gd name="T74" fmla="*/ 7229042 w 289"/>
              <a:gd name="T75" fmla="*/ 1789895 h 351"/>
              <a:gd name="T76" fmla="*/ 8798708 w 289"/>
              <a:gd name="T77" fmla="*/ 971722 h 351"/>
              <a:gd name="T78" fmla="*/ 9790140 w 289"/>
              <a:gd name="T79" fmla="*/ 306871 h 351"/>
              <a:gd name="T80" fmla="*/ 9500921 w 289"/>
              <a:gd name="T81" fmla="*/ 0 h 351"/>
              <a:gd name="T82" fmla="*/ 8179215 w 289"/>
              <a:gd name="T83" fmla="*/ 204656 h 351"/>
              <a:gd name="T84" fmla="*/ 6650807 w 289"/>
              <a:gd name="T85" fmla="*/ 869281 h 351"/>
              <a:gd name="T86" fmla="*/ 5246177 w 289"/>
              <a:gd name="T87" fmla="*/ 1789895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1" name="Freeform 1080"/>
          <p:cNvSpPr>
            <a:spLocks/>
          </p:cNvSpPr>
          <p:nvPr/>
        </p:nvSpPr>
        <p:spPr bwMode="auto">
          <a:xfrm>
            <a:off x="8281988" y="5329239"/>
            <a:ext cx="50800" cy="53975"/>
          </a:xfrm>
          <a:custGeom>
            <a:avLst/>
            <a:gdLst>
              <a:gd name="T0" fmla="*/ 8400001 w 254"/>
              <a:gd name="T1" fmla="*/ 3777558 h 234"/>
              <a:gd name="T2" fmla="*/ 8880001 w 254"/>
              <a:gd name="T3" fmla="*/ 4469315 h 234"/>
              <a:gd name="T4" fmla="*/ 9160001 w 254"/>
              <a:gd name="T5" fmla="*/ 5267407 h 234"/>
              <a:gd name="T6" fmla="*/ 9280001 w 254"/>
              <a:gd name="T7" fmla="*/ 6118551 h 234"/>
              <a:gd name="T8" fmla="*/ 9280001 w 254"/>
              <a:gd name="T9" fmla="*/ 7022978 h 234"/>
              <a:gd name="T10" fmla="*/ 9200001 w 254"/>
              <a:gd name="T11" fmla="*/ 7768019 h 234"/>
              <a:gd name="T12" fmla="*/ 9040001 w 254"/>
              <a:gd name="T13" fmla="*/ 8406492 h 234"/>
              <a:gd name="T14" fmla="*/ 8760001 w 254"/>
              <a:gd name="T15" fmla="*/ 9044966 h 234"/>
              <a:gd name="T16" fmla="*/ 8440001 w 254"/>
              <a:gd name="T17" fmla="*/ 9523821 h 234"/>
              <a:gd name="T18" fmla="*/ 8080001 w 254"/>
              <a:gd name="T19" fmla="*/ 10109011 h 234"/>
              <a:gd name="T20" fmla="*/ 7720001 w 254"/>
              <a:gd name="T21" fmla="*/ 10587866 h 234"/>
              <a:gd name="T22" fmla="*/ 7320001 w 254"/>
              <a:gd name="T23" fmla="*/ 11066721 h 234"/>
              <a:gd name="T24" fmla="*/ 6960001 w 254"/>
              <a:gd name="T25" fmla="*/ 11598628 h 234"/>
              <a:gd name="T26" fmla="*/ 6880001 w 254"/>
              <a:gd name="T27" fmla="*/ 11758247 h 234"/>
              <a:gd name="T28" fmla="*/ 6880001 w 254"/>
              <a:gd name="T29" fmla="*/ 11917865 h 234"/>
              <a:gd name="T30" fmla="*/ 6880001 w 254"/>
              <a:gd name="T31" fmla="*/ 12077483 h 234"/>
              <a:gd name="T32" fmla="*/ 6960001 w 254"/>
              <a:gd name="T33" fmla="*/ 12290385 h 234"/>
              <a:gd name="T34" fmla="*/ 7080001 w 254"/>
              <a:gd name="T35" fmla="*/ 12396720 h 234"/>
              <a:gd name="T36" fmla="*/ 7240001 w 254"/>
              <a:gd name="T37" fmla="*/ 12450003 h 234"/>
              <a:gd name="T38" fmla="*/ 7360001 w 254"/>
              <a:gd name="T39" fmla="*/ 12396720 h 234"/>
              <a:gd name="T40" fmla="*/ 7480001 w 254"/>
              <a:gd name="T41" fmla="*/ 12290385 h 234"/>
              <a:gd name="T42" fmla="*/ 8320001 w 254"/>
              <a:gd name="T43" fmla="*/ 11545576 h 234"/>
              <a:gd name="T44" fmla="*/ 9040001 w 254"/>
              <a:gd name="T45" fmla="*/ 10587866 h 234"/>
              <a:gd name="T46" fmla="*/ 9600001 w 254"/>
              <a:gd name="T47" fmla="*/ 9470538 h 234"/>
              <a:gd name="T48" fmla="*/ 9960001 w 254"/>
              <a:gd name="T49" fmla="*/ 8246874 h 234"/>
              <a:gd name="T50" fmla="*/ 10160001 w 254"/>
              <a:gd name="T51" fmla="*/ 6969926 h 234"/>
              <a:gd name="T52" fmla="*/ 10040001 w 254"/>
              <a:gd name="T53" fmla="*/ 5692979 h 234"/>
              <a:gd name="T54" fmla="*/ 9720001 w 254"/>
              <a:gd name="T55" fmla="*/ 4469315 h 234"/>
              <a:gd name="T56" fmla="*/ 9040001 w 254"/>
              <a:gd name="T57" fmla="*/ 3405038 h 234"/>
              <a:gd name="T58" fmla="*/ 8560001 w 254"/>
              <a:gd name="T59" fmla="*/ 2819848 h 234"/>
              <a:gd name="T60" fmla="*/ 7960001 w 254"/>
              <a:gd name="T61" fmla="*/ 2394276 h 234"/>
              <a:gd name="T62" fmla="*/ 7320001 w 254"/>
              <a:gd name="T63" fmla="*/ 1915421 h 234"/>
              <a:gd name="T64" fmla="*/ 6600002 w 254"/>
              <a:gd name="T65" fmla="*/ 1542901 h 234"/>
              <a:gd name="T66" fmla="*/ 5880000 w 254"/>
              <a:gd name="T67" fmla="*/ 1117329 h 234"/>
              <a:gd name="T68" fmla="*/ 5160000 w 254"/>
              <a:gd name="T69" fmla="*/ 851375 h 234"/>
              <a:gd name="T70" fmla="*/ 4440000 w 254"/>
              <a:gd name="T71" fmla="*/ 638474 h 234"/>
              <a:gd name="T72" fmla="*/ 3720001 w 254"/>
              <a:gd name="T73" fmla="*/ 372520 h 234"/>
              <a:gd name="T74" fmla="*/ 3000000 w 254"/>
              <a:gd name="T75" fmla="*/ 212901 h 234"/>
              <a:gd name="T76" fmla="*/ 2360000 w 254"/>
              <a:gd name="T77" fmla="*/ 106335 h 234"/>
              <a:gd name="T78" fmla="*/ 1720000 w 254"/>
              <a:gd name="T79" fmla="*/ 0 h 234"/>
              <a:gd name="T80" fmla="*/ 1240000 w 254"/>
              <a:gd name="T81" fmla="*/ 0 h 234"/>
              <a:gd name="T82" fmla="*/ 760000 w 254"/>
              <a:gd name="T83" fmla="*/ 0 h 234"/>
              <a:gd name="T84" fmla="*/ 400000 w 254"/>
              <a:gd name="T85" fmla="*/ 0 h 234"/>
              <a:gd name="T86" fmla="*/ 120000 w 254"/>
              <a:gd name="T87" fmla="*/ 106335 h 234"/>
              <a:gd name="T88" fmla="*/ 0 w 254"/>
              <a:gd name="T89" fmla="*/ 212901 h 234"/>
              <a:gd name="T90" fmla="*/ 440000 w 254"/>
              <a:gd name="T91" fmla="*/ 319237 h 234"/>
              <a:gd name="T92" fmla="*/ 840000 w 254"/>
              <a:gd name="T93" fmla="*/ 372520 h 234"/>
              <a:gd name="T94" fmla="*/ 1360000 w 254"/>
              <a:gd name="T95" fmla="*/ 478855 h 234"/>
              <a:gd name="T96" fmla="*/ 1840000 w 254"/>
              <a:gd name="T97" fmla="*/ 638474 h 234"/>
              <a:gd name="T98" fmla="*/ 2360000 w 254"/>
              <a:gd name="T99" fmla="*/ 798092 h 234"/>
              <a:gd name="T100" fmla="*/ 2960000 w 254"/>
              <a:gd name="T101" fmla="*/ 904427 h 234"/>
              <a:gd name="T102" fmla="*/ 3480001 w 254"/>
              <a:gd name="T103" fmla="*/ 1064046 h 234"/>
              <a:gd name="T104" fmla="*/ 4080001 w 254"/>
              <a:gd name="T105" fmla="*/ 1223664 h 234"/>
              <a:gd name="T106" fmla="*/ 4640000 w 254"/>
              <a:gd name="T107" fmla="*/ 1489848 h 234"/>
              <a:gd name="T108" fmla="*/ 5240000 w 254"/>
              <a:gd name="T109" fmla="*/ 1702519 h 234"/>
              <a:gd name="T110" fmla="*/ 5800000 w 254"/>
              <a:gd name="T111" fmla="*/ 1915421 h 234"/>
              <a:gd name="T112" fmla="*/ 6360000 w 254"/>
              <a:gd name="T113" fmla="*/ 2234658 h 234"/>
              <a:gd name="T114" fmla="*/ 6920001 w 254"/>
              <a:gd name="T115" fmla="*/ 2553894 h 234"/>
              <a:gd name="T116" fmla="*/ 7440001 w 254"/>
              <a:gd name="T117" fmla="*/ 2926183 h 234"/>
              <a:gd name="T118" fmla="*/ 7960001 w 254"/>
              <a:gd name="T119" fmla="*/ 3351986 h 234"/>
              <a:gd name="T120" fmla="*/ 8400001 w 254"/>
              <a:gd name="T121" fmla="*/ 3777558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2" name="Freeform 1081"/>
          <p:cNvSpPr>
            <a:spLocks/>
          </p:cNvSpPr>
          <p:nvPr/>
        </p:nvSpPr>
        <p:spPr bwMode="auto">
          <a:xfrm>
            <a:off x="8180389" y="5354638"/>
            <a:ext cx="20637" cy="49212"/>
          </a:xfrm>
          <a:custGeom>
            <a:avLst/>
            <a:gdLst>
              <a:gd name="T0" fmla="*/ 0 w 103"/>
              <a:gd name="T1" fmla="*/ 5999856 h 221"/>
              <a:gd name="T2" fmla="*/ 0 w 103"/>
              <a:gd name="T3" fmla="*/ 6892352 h 221"/>
              <a:gd name="T4" fmla="*/ 160488 w 103"/>
              <a:gd name="T5" fmla="*/ 7735415 h 221"/>
              <a:gd name="T6" fmla="*/ 481664 w 103"/>
              <a:gd name="T7" fmla="*/ 8528819 h 221"/>
              <a:gd name="T8" fmla="*/ 883184 w 103"/>
              <a:gd name="T9" fmla="*/ 9222909 h 221"/>
              <a:gd name="T10" fmla="*/ 1405119 w 103"/>
              <a:gd name="T11" fmla="*/ 9768471 h 221"/>
              <a:gd name="T12" fmla="*/ 2007199 w 103"/>
              <a:gd name="T13" fmla="*/ 10313812 h 221"/>
              <a:gd name="T14" fmla="*/ 2649550 w 103"/>
              <a:gd name="T15" fmla="*/ 10710625 h 221"/>
              <a:gd name="T16" fmla="*/ 3331974 w 103"/>
              <a:gd name="T17" fmla="*/ 10908809 h 221"/>
              <a:gd name="T18" fmla="*/ 3572806 w 103"/>
              <a:gd name="T19" fmla="*/ 10958466 h 221"/>
              <a:gd name="T20" fmla="*/ 3773566 w 103"/>
              <a:gd name="T21" fmla="*/ 10859374 h 221"/>
              <a:gd name="T22" fmla="*/ 3934054 w 103"/>
              <a:gd name="T23" fmla="*/ 10710625 h 221"/>
              <a:gd name="T24" fmla="*/ 4014398 w 103"/>
              <a:gd name="T25" fmla="*/ 10462561 h 221"/>
              <a:gd name="T26" fmla="*/ 4014398 w 103"/>
              <a:gd name="T27" fmla="*/ 10214719 h 221"/>
              <a:gd name="T28" fmla="*/ 3974326 w 103"/>
              <a:gd name="T29" fmla="*/ 9966655 h 221"/>
              <a:gd name="T30" fmla="*/ 3853710 w 103"/>
              <a:gd name="T31" fmla="*/ 9718814 h 221"/>
              <a:gd name="T32" fmla="*/ 3653150 w 103"/>
              <a:gd name="T33" fmla="*/ 9619722 h 221"/>
              <a:gd name="T34" fmla="*/ 2970726 w 103"/>
              <a:gd name="T35" fmla="*/ 9322223 h 221"/>
              <a:gd name="T36" fmla="*/ 2328375 w 103"/>
              <a:gd name="T37" fmla="*/ 8875753 h 221"/>
              <a:gd name="T38" fmla="*/ 1806439 w 103"/>
              <a:gd name="T39" fmla="*/ 8330413 h 221"/>
              <a:gd name="T40" fmla="*/ 1445191 w 103"/>
              <a:gd name="T41" fmla="*/ 7685758 h 221"/>
              <a:gd name="T42" fmla="*/ 1204359 w 103"/>
              <a:gd name="T43" fmla="*/ 6892352 h 221"/>
              <a:gd name="T44" fmla="*/ 1083943 w 103"/>
              <a:gd name="T45" fmla="*/ 6049513 h 221"/>
              <a:gd name="T46" fmla="*/ 1083943 w 103"/>
              <a:gd name="T47" fmla="*/ 5107360 h 221"/>
              <a:gd name="T48" fmla="*/ 1284503 w 103"/>
              <a:gd name="T49" fmla="*/ 4165206 h 221"/>
              <a:gd name="T50" fmla="*/ 1525535 w 103"/>
              <a:gd name="T51" fmla="*/ 3471116 h 221"/>
              <a:gd name="T52" fmla="*/ 1846711 w 103"/>
              <a:gd name="T53" fmla="*/ 2826461 h 221"/>
              <a:gd name="T54" fmla="*/ 2248031 w 103"/>
              <a:gd name="T55" fmla="*/ 2280899 h 221"/>
              <a:gd name="T56" fmla="*/ 2649550 w 103"/>
              <a:gd name="T57" fmla="*/ 1735558 h 221"/>
              <a:gd name="T58" fmla="*/ 3050870 w 103"/>
              <a:gd name="T59" fmla="*/ 1239653 h 221"/>
              <a:gd name="T60" fmla="*/ 3452390 w 103"/>
              <a:gd name="T61" fmla="*/ 843062 h 221"/>
              <a:gd name="T62" fmla="*/ 3853710 w 103"/>
              <a:gd name="T63" fmla="*/ 396591 h 221"/>
              <a:gd name="T64" fmla="*/ 4134814 w 103"/>
              <a:gd name="T65" fmla="*/ 49657 h 221"/>
              <a:gd name="T66" fmla="*/ 3853710 w 103"/>
              <a:gd name="T67" fmla="*/ 0 h 221"/>
              <a:gd name="T68" fmla="*/ 3372046 w 103"/>
              <a:gd name="T69" fmla="*/ 247841 h 221"/>
              <a:gd name="T70" fmla="*/ 2769966 w 103"/>
              <a:gd name="T71" fmla="*/ 843062 h 221"/>
              <a:gd name="T72" fmla="*/ 2047271 w 103"/>
              <a:gd name="T73" fmla="*/ 1636243 h 221"/>
              <a:gd name="T74" fmla="*/ 1364847 w 103"/>
              <a:gd name="T75" fmla="*/ 2628055 h 221"/>
              <a:gd name="T76" fmla="*/ 722495 w 103"/>
              <a:gd name="T77" fmla="*/ 3718958 h 221"/>
              <a:gd name="T78" fmla="*/ 281104 w 103"/>
              <a:gd name="T79" fmla="*/ 4859518 h 221"/>
              <a:gd name="T80" fmla="*/ 0 w 103"/>
              <a:gd name="T81" fmla="*/ 5999856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3" name="Freeform 1082"/>
          <p:cNvSpPr>
            <a:spLocks/>
          </p:cNvSpPr>
          <p:nvPr/>
        </p:nvSpPr>
        <p:spPr bwMode="auto">
          <a:xfrm>
            <a:off x="8323263" y="5326064"/>
            <a:ext cx="44450" cy="65087"/>
          </a:xfrm>
          <a:custGeom>
            <a:avLst/>
            <a:gdLst>
              <a:gd name="T0" fmla="*/ 7524320 w 221"/>
              <a:gd name="T1" fmla="*/ 5873649 h 288"/>
              <a:gd name="T2" fmla="*/ 7969423 w 221"/>
              <a:gd name="T3" fmla="*/ 6793003 h 288"/>
              <a:gd name="T4" fmla="*/ 8171761 w 221"/>
              <a:gd name="T5" fmla="*/ 7814282 h 288"/>
              <a:gd name="T6" fmla="*/ 8050278 w 221"/>
              <a:gd name="T7" fmla="*/ 8886861 h 288"/>
              <a:gd name="T8" fmla="*/ 7564949 w 221"/>
              <a:gd name="T9" fmla="*/ 9908365 h 288"/>
              <a:gd name="T10" fmla="*/ 6877080 w 221"/>
              <a:gd name="T11" fmla="*/ 10827719 h 288"/>
              <a:gd name="T12" fmla="*/ 6068129 w 221"/>
              <a:gd name="T13" fmla="*/ 11695997 h 288"/>
              <a:gd name="T14" fmla="*/ 5218551 w 221"/>
              <a:gd name="T15" fmla="*/ 12564275 h 288"/>
              <a:gd name="T16" fmla="*/ 4692593 w 221"/>
              <a:gd name="T17" fmla="*/ 13177177 h 288"/>
              <a:gd name="T18" fmla="*/ 4530883 w 221"/>
              <a:gd name="T19" fmla="*/ 13636854 h 288"/>
              <a:gd name="T20" fmla="*/ 4409400 w 221"/>
              <a:gd name="T21" fmla="*/ 14096531 h 288"/>
              <a:gd name="T22" fmla="*/ 4449827 w 221"/>
              <a:gd name="T23" fmla="*/ 14505133 h 288"/>
              <a:gd name="T24" fmla="*/ 4733020 w 221"/>
              <a:gd name="T25" fmla="*/ 14709433 h 288"/>
              <a:gd name="T26" fmla="*/ 5056640 w 221"/>
              <a:gd name="T27" fmla="*/ 14658358 h 288"/>
              <a:gd name="T28" fmla="*/ 5623026 w 221"/>
              <a:gd name="T29" fmla="*/ 13892230 h 288"/>
              <a:gd name="T30" fmla="*/ 6553458 w 221"/>
              <a:gd name="T31" fmla="*/ 12768576 h 288"/>
              <a:gd name="T32" fmla="*/ 7524320 w 221"/>
              <a:gd name="T33" fmla="*/ 11695997 h 288"/>
              <a:gd name="T34" fmla="*/ 8373898 w 221"/>
              <a:gd name="T35" fmla="*/ 10419117 h 288"/>
              <a:gd name="T36" fmla="*/ 8899856 w 221"/>
              <a:gd name="T37" fmla="*/ 8886861 h 288"/>
              <a:gd name="T38" fmla="*/ 8819001 w 221"/>
              <a:gd name="T39" fmla="*/ 7252679 h 288"/>
              <a:gd name="T40" fmla="*/ 8252616 w 221"/>
              <a:gd name="T41" fmla="*/ 5720423 h 288"/>
              <a:gd name="T42" fmla="*/ 7322183 w 221"/>
              <a:gd name="T43" fmla="*/ 4443544 h 288"/>
              <a:gd name="T44" fmla="*/ 6432176 w 221"/>
              <a:gd name="T45" fmla="*/ 3524189 h 288"/>
              <a:gd name="T46" fmla="*/ 5542171 w 221"/>
              <a:gd name="T47" fmla="*/ 2809137 h 288"/>
              <a:gd name="T48" fmla="*/ 4611738 w 221"/>
              <a:gd name="T49" fmla="*/ 2043009 h 288"/>
              <a:gd name="T50" fmla="*/ 3600451 w 221"/>
              <a:gd name="T51" fmla="*/ 1379031 h 288"/>
              <a:gd name="T52" fmla="*/ 2670017 w 221"/>
              <a:gd name="T53" fmla="*/ 766128 h 288"/>
              <a:gd name="T54" fmla="*/ 1699157 w 221"/>
              <a:gd name="T55" fmla="*/ 306451 h 288"/>
              <a:gd name="T56" fmla="*/ 890006 w 221"/>
              <a:gd name="T57" fmla="*/ 51075 h 288"/>
              <a:gd name="T58" fmla="*/ 283193 w 221"/>
              <a:gd name="T59" fmla="*/ 51075 h 288"/>
              <a:gd name="T60" fmla="*/ 323620 w 221"/>
              <a:gd name="T61" fmla="*/ 255376 h 288"/>
              <a:gd name="T62" fmla="*/ 1051715 w 221"/>
              <a:gd name="T63" fmla="*/ 663978 h 288"/>
              <a:gd name="T64" fmla="*/ 1901294 w 221"/>
              <a:gd name="T65" fmla="*/ 1123655 h 288"/>
              <a:gd name="T66" fmla="*/ 2872154 w 221"/>
              <a:gd name="T67" fmla="*/ 1736557 h 288"/>
              <a:gd name="T68" fmla="*/ 3883643 w 221"/>
              <a:gd name="T69" fmla="*/ 2451610 h 288"/>
              <a:gd name="T70" fmla="*/ 4894931 w 221"/>
              <a:gd name="T71" fmla="*/ 3268813 h 288"/>
              <a:gd name="T72" fmla="*/ 5906218 w 221"/>
              <a:gd name="T73" fmla="*/ 4137092 h 288"/>
              <a:gd name="T74" fmla="*/ 6836653 w 221"/>
              <a:gd name="T75" fmla="*/ 50053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4" name="Freeform 1083"/>
          <p:cNvSpPr>
            <a:spLocks/>
          </p:cNvSpPr>
          <p:nvPr/>
        </p:nvSpPr>
        <p:spPr bwMode="auto">
          <a:xfrm>
            <a:off x="8275639" y="5402264"/>
            <a:ext cx="14287" cy="39687"/>
          </a:xfrm>
          <a:custGeom>
            <a:avLst/>
            <a:gdLst>
              <a:gd name="T0" fmla="*/ 1043723 w 74"/>
              <a:gd name="T1" fmla="*/ 624272 h 174"/>
              <a:gd name="T2" fmla="*/ 969199 w 74"/>
              <a:gd name="T3" fmla="*/ 364254 h 174"/>
              <a:gd name="T4" fmla="*/ 857413 w 74"/>
              <a:gd name="T5" fmla="*/ 156011 h 174"/>
              <a:gd name="T6" fmla="*/ 633648 w 74"/>
              <a:gd name="T7" fmla="*/ 52004 h 174"/>
              <a:gd name="T8" fmla="*/ 447338 w 74"/>
              <a:gd name="T9" fmla="*/ 0 h 174"/>
              <a:gd name="T10" fmla="*/ 260834 w 74"/>
              <a:gd name="T11" fmla="*/ 104007 h 174"/>
              <a:gd name="T12" fmla="*/ 111786 w 74"/>
              <a:gd name="T13" fmla="*/ 260018 h 174"/>
              <a:gd name="T14" fmla="*/ 0 w 74"/>
              <a:gd name="T15" fmla="*/ 520265 h 174"/>
              <a:gd name="T16" fmla="*/ 0 w 74"/>
              <a:gd name="T17" fmla="*/ 832286 h 174"/>
              <a:gd name="T18" fmla="*/ 186310 w 74"/>
              <a:gd name="T19" fmla="*/ 2028827 h 174"/>
              <a:gd name="T20" fmla="*/ 484600 w 74"/>
              <a:gd name="T21" fmla="*/ 3433609 h 174"/>
              <a:gd name="T22" fmla="*/ 894675 w 74"/>
              <a:gd name="T23" fmla="*/ 4786161 h 174"/>
              <a:gd name="T24" fmla="*/ 1341819 w 74"/>
              <a:gd name="T25" fmla="*/ 6138712 h 174"/>
              <a:gd name="T26" fmla="*/ 1826419 w 74"/>
              <a:gd name="T27" fmla="*/ 7335252 h 174"/>
              <a:gd name="T28" fmla="*/ 2273757 w 74"/>
              <a:gd name="T29" fmla="*/ 8271775 h 174"/>
              <a:gd name="T30" fmla="*/ 2572046 w 74"/>
              <a:gd name="T31" fmla="*/ 8896047 h 174"/>
              <a:gd name="T32" fmla="*/ 2758356 w 74"/>
              <a:gd name="T33" fmla="*/ 9052058 h 174"/>
              <a:gd name="T34" fmla="*/ 2683832 w 74"/>
              <a:gd name="T35" fmla="*/ 8427786 h 174"/>
              <a:gd name="T36" fmla="*/ 2497522 w 74"/>
              <a:gd name="T37" fmla="*/ 7647503 h 174"/>
              <a:gd name="T38" fmla="*/ 2273757 w 74"/>
              <a:gd name="T39" fmla="*/ 6658976 h 174"/>
              <a:gd name="T40" fmla="*/ 1975660 w 74"/>
              <a:gd name="T41" fmla="*/ 5462436 h 174"/>
              <a:gd name="T42" fmla="*/ 1714633 w 74"/>
              <a:gd name="T43" fmla="*/ 4265897 h 174"/>
              <a:gd name="T44" fmla="*/ 1416537 w 74"/>
              <a:gd name="T45" fmla="*/ 3017352 h 174"/>
              <a:gd name="T46" fmla="*/ 1192771 w 74"/>
              <a:gd name="T47" fmla="*/ 1820812 h 174"/>
              <a:gd name="T48" fmla="*/ 1043723 w 74"/>
              <a:gd name="T49" fmla="*/ 624272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5" name="Freeform 1084"/>
          <p:cNvSpPr>
            <a:spLocks/>
          </p:cNvSpPr>
          <p:nvPr/>
        </p:nvSpPr>
        <p:spPr bwMode="auto">
          <a:xfrm>
            <a:off x="8269289" y="5381625"/>
            <a:ext cx="7937" cy="19050"/>
          </a:xfrm>
          <a:custGeom>
            <a:avLst/>
            <a:gdLst>
              <a:gd name="T0" fmla="*/ 828297 w 39"/>
              <a:gd name="T1" fmla="*/ 431581 h 87"/>
              <a:gd name="T2" fmla="*/ 786984 w 39"/>
              <a:gd name="T3" fmla="*/ 239767 h 87"/>
              <a:gd name="T4" fmla="*/ 662638 w 39"/>
              <a:gd name="T5" fmla="*/ 95907 h 87"/>
              <a:gd name="T6" fmla="*/ 538495 w 39"/>
              <a:gd name="T7" fmla="*/ 0 h 87"/>
              <a:gd name="T8" fmla="*/ 331319 w 39"/>
              <a:gd name="T9" fmla="*/ 0 h 87"/>
              <a:gd name="T10" fmla="*/ 207176 w 39"/>
              <a:gd name="T11" fmla="*/ 47953 h 87"/>
              <a:gd name="T12" fmla="*/ 82830 w 39"/>
              <a:gd name="T13" fmla="*/ 143860 h 87"/>
              <a:gd name="T14" fmla="*/ 0 w 39"/>
              <a:gd name="T15" fmla="*/ 287721 h 87"/>
              <a:gd name="T16" fmla="*/ 0 w 39"/>
              <a:gd name="T17" fmla="*/ 479535 h 87"/>
              <a:gd name="T18" fmla="*/ 0 w 39"/>
              <a:gd name="T19" fmla="*/ 1054757 h 87"/>
              <a:gd name="T20" fmla="*/ 124346 w 39"/>
              <a:gd name="T21" fmla="*/ 1678152 h 87"/>
              <a:gd name="T22" fmla="*/ 290006 w 39"/>
              <a:gd name="T23" fmla="*/ 2301328 h 87"/>
              <a:gd name="T24" fmla="*/ 538495 w 39"/>
              <a:gd name="T25" fmla="*/ 2876769 h 87"/>
              <a:gd name="T26" fmla="*/ 786984 w 39"/>
              <a:gd name="T27" fmla="*/ 3452210 h 87"/>
              <a:gd name="T28" fmla="*/ 1035473 w 39"/>
              <a:gd name="T29" fmla="*/ 3883573 h 87"/>
              <a:gd name="T30" fmla="*/ 1366792 w 39"/>
              <a:gd name="T31" fmla="*/ 4123340 h 87"/>
              <a:gd name="T32" fmla="*/ 1573764 w 39"/>
              <a:gd name="T33" fmla="*/ 4171293 h 87"/>
              <a:gd name="T34" fmla="*/ 1615281 w 39"/>
              <a:gd name="T35" fmla="*/ 3356303 h 87"/>
              <a:gd name="T36" fmla="*/ 1408105 w 39"/>
              <a:gd name="T37" fmla="*/ 2397234 h 87"/>
              <a:gd name="T38" fmla="*/ 1118303 w 39"/>
              <a:gd name="T39" fmla="*/ 1390431 h 87"/>
              <a:gd name="T40" fmla="*/ 828297 w 39"/>
              <a:gd name="T41" fmla="*/ 431581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6" name="Freeform 1085"/>
          <p:cNvSpPr>
            <a:spLocks/>
          </p:cNvSpPr>
          <p:nvPr/>
        </p:nvSpPr>
        <p:spPr bwMode="auto">
          <a:xfrm>
            <a:off x="8262938" y="5367338"/>
            <a:ext cx="6350" cy="11112"/>
          </a:xfrm>
          <a:custGeom>
            <a:avLst/>
            <a:gdLst>
              <a:gd name="T0" fmla="*/ 627903 w 34"/>
              <a:gd name="T1" fmla="*/ 332271 h 51"/>
              <a:gd name="T2" fmla="*/ 627903 w 34"/>
              <a:gd name="T3" fmla="*/ 379769 h 51"/>
              <a:gd name="T4" fmla="*/ 627903 w 34"/>
              <a:gd name="T5" fmla="*/ 379769 h 51"/>
              <a:gd name="T6" fmla="*/ 627903 w 34"/>
              <a:gd name="T7" fmla="*/ 379769 h 51"/>
              <a:gd name="T8" fmla="*/ 627903 w 34"/>
              <a:gd name="T9" fmla="*/ 379769 h 51"/>
              <a:gd name="T10" fmla="*/ 592978 w 34"/>
              <a:gd name="T11" fmla="*/ 237274 h 51"/>
              <a:gd name="T12" fmla="*/ 488390 w 34"/>
              <a:gd name="T13" fmla="*/ 47498 h 51"/>
              <a:gd name="T14" fmla="*/ 383615 w 34"/>
              <a:gd name="T15" fmla="*/ 0 h 51"/>
              <a:gd name="T16" fmla="*/ 244101 w 34"/>
              <a:gd name="T17" fmla="*/ 0 h 51"/>
              <a:gd name="T18" fmla="*/ 139513 w 34"/>
              <a:gd name="T19" fmla="*/ 47498 h 51"/>
              <a:gd name="T20" fmla="*/ 34925 w 34"/>
              <a:gd name="T21" fmla="*/ 237274 h 51"/>
              <a:gd name="T22" fmla="*/ 0 w 34"/>
              <a:gd name="T23" fmla="*/ 379769 h 51"/>
              <a:gd name="T24" fmla="*/ 0 w 34"/>
              <a:gd name="T25" fmla="*/ 522264 h 51"/>
              <a:gd name="T26" fmla="*/ 34925 w 34"/>
              <a:gd name="T27" fmla="*/ 759538 h 51"/>
              <a:gd name="T28" fmla="*/ 139513 w 34"/>
              <a:gd name="T29" fmla="*/ 1091809 h 51"/>
              <a:gd name="T30" fmla="*/ 279026 w 34"/>
              <a:gd name="T31" fmla="*/ 1424079 h 51"/>
              <a:gd name="T32" fmla="*/ 453465 w 34"/>
              <a:gd name="T33" fmla="*/ 1756567 h 51"/>
              <a:gd name="T34" fmla="*/ 627903 w 34"/>
              <a:gd name="T35" fmla="*/ 2041340 h 51"/>
              <a:gd name="T36" fmla="*/ 872004 w 34"/>
              <a:gd name="T37" fmla="*/ 2231115 h 51"/>
              <a:gd name="T38" fmla="*/ 1046443 w 34"/>
              <a:gd name="T39" fmla="*/ 2421109 h 51"/>
              <a:gd name="T40" fmla="*/ 1185956 w 34"/>
              <a:gd name="T41" fmla="*/ 2421109 h 51"/>
              <a:gd name="T42" fmla="*/ 1151031 w 34"/>
              <a:gd name="T43" fmla="*/ 1898845 h 51"/>
              <a:gd name="T44" fmla="*/ 1011518 w 34"/>
              <a:gd name="T45" fmla="*/ 1281802 h 51"/>
              <a:gd name="T46" fmla="*/ 802341 w 34"/>
              <a:gd name="T47" fmla="*/ 712040 h 51"/>
              <a:gd name="T48" fmla="*/ 627903 w 34"/>
              <a:gd name="T49" fmla="*/ 332271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7" name="Freeform 1086"/>
          <p:cNvSpPr>
            <a:spLocks/>
          </p:cNvSpPr>
          <p:nvPr/>
        </p:nvSpPr>
        <p:spPr bwMode="auto">
          <a:xfrm>
            <a:off x="8256589" y="5357813"/>
            <a:ext cx="9525" cy="6350"/>
          </a:xfrm>
          <a:custGeom>
            <a:avLst/>
            <a:gdLst>
              <a:gd name="T0" fmla="*/ 1586327 w 46"/>
              <a:gd name="T1" fmla="*/ 888615 h 33"/>
              <a:gd name="T2" fmla="*/ 1757984 w 46"/>
              <a:gd name="T3" fmla="*/ 814532 h 33"/>
              <a:gd name="T4" fmla="*/ 1929434 w 46"/>
              <a:gd name="T5" fmla="*/ 703503 h 33"/>
              <a:gd name="T6" fmla="*/ 1972296 w 46"/>
              <a:gd name="T7" fmla="*/ 555336 h 33"/>
              <a:gd name="T8" fmla="*/ 1972296 w 46"/>
              <a:gd name="T9" fmla="*/ 370224 h 33"/>
              <a:gd name="T10" fmla="*/ 1886571 w 46"/>
              <a:gd name="T11" fmla="*/ 185112 h 33"/>
              <a:gd name="T12" fmla="*/ 1757984 w 46"/>
              <a:gd name="T13" fmla="*/ 74083 h 33"/>
              <a:gd name="T14" fmla="*/ 1586327 w 46"/>
              <a:gd name="T15" fmla="*/ 0 h 33"/>
              <a:gd name="T16" fmla="*/ 1372014 w 46"/>
              <a:gd name="T17" fmla="*/ 0 h 33"/>
              <a:gd name="T18" fmla="*/ 1243427 w 46"/>
              <a:gd name="T19" fmla="*/ 0 h 33"/>
              <a:gd name="T20" fmla="*/ 1071977 w 46"/>
              <a:gd name="T21" fmla="*/ 36945 h 33"/>
              <a:gd name="T22" fmla="*/ 814594 w 46"/>
              <a:gd name="T23" fmla="*/ 111029 h 33"/>
              <a:gd name="T24" fmla="*/ 514557 w 46"/>
              <a:gd name="T25" fmla="*/ 259195 h 33"/>
              <a:gd name="T26" fmla="*/ 214313 w 46"/>
              <a:gd name="T27" fmla="*/ 518391 h 33"/>
              <a:gd name="T28" fmla="*/ 85725 w 46"/>
              <a:gd name="T29" fmla="*/ 740448 h 33"/>
              <a:gd name="T30" fmla="*/ 0 w 46"/>
              <a:gd name="T31" fmla="*/ 962698 h 33"/>
              <a:gd name="T32" fmla="*/ 0 w 46"/>
              <a:gd name="T33" fmla="*/ 1073727 h 33"/>
              <a:gd name="T34" fmla="*/ 128588 w 46"/>
              <a:gd name="T35" fmla="*/ 1147810 h 33"/>
              <a:gd name="T36" fmla="*/ 300038 w 46"/>
              <a:gd name="T37" fmla="*/ 1221894 h 33"/>
              <a:gd name="T38" fmla="*/ 514557 w 46"/>
              <a:gd name="T39" fmla="*/ 1221894 h 33"/>
              <a:gd name="T40" fmla="*/ 686007 w 46"/>
              <a:gd name="T41" fmla="*/ 1221894 h 33"/>
              <a:gd name="T42" fmla="*/ 900320 w 46"/>
              <a:gd name="T43" fmla="*/ 1147810 h 33"/>
              <a:gd name="T44" fmla="*/ 1114839 w 46"/>
              <a:gd name="T45" fmla="*/ 1110865 h 33"/>
              <a:gd name="T46" fmla="*/ 1372014 w 46"/>
              <a:gd name="T47" fmla="*/ 1036782 h 33"/>
              <a:gd name="T48" fmla="*/ 1586327 w 46"/>
              <a:gd name="T49" fmla="*/ 888615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8" name="Freeform 1087"/>
          <p:cNvSpPr>
            <a:spLocks/>
          </p:cNvSpPr>
          <p:nvPr/>
        </p:nvSpPr>
        <p:spPr bwMode="auto">
          <a:xfrm>
            <a:off x="8213726" y="5345113"/>
            <a:ext cx="36513" cy="49212"/>
          </a:xfrm>
          <a:custGeom>
            <a:avLst/>
            <a:gdLst>
              <a:gd name="T0" fmla="*/ 2766117 w 177"/>
              <a:gd name="T1" fmla="*/ 1666467 h 219"/>
              <a:gd name="T2" fmla="*/ 2212853 w 177"/>
              <a:gd name="T3" fmla="*/ 2171396 h 219"/>
              <a:gd name="T4" fmla="*/ 1744785 w 177"/>
              <a:gd name="T5" fmla="*/ 2726660 h 219"/>
              <a:gd name="T6" fmla="*/ 1234016 w 177"/>
              <a:gd name="T7" fmla="*/ 3332708 h 219"/>
              <a:gd name="T8" fmla="*/ 851145 w 177"/>
              <a:gd name="T9" fmla="*/ 3989094 h 219"/>
              <a:gd name="T10" fmla="*/ 510563 w 177"/>
              <a:gd name="T11" fmla="*/ 4696039 h 219"/>
              <a:gd name="T12" fmla="*/ 255385 w 177"/>
              <a:gd name="T13" fmla="*/ 5402983 h 219"/>
              <a:gd name="T14" fmla="*/ 85197 w 177"/>
              <a:gd name="T15" fmla="*/ 6109928 h 219"/>
              <a:gd name="T16" fmla="*/ 0 w 177"/>
              <a:gd name="T17" fmla="*/ 6867433 h 219"/>
              <a:gd name="T18" fmla="*/ 85197 w 177"/>
              <a:gd name="T19" fmla="*/ 7978413 h 219"/>
              <a:gd name="T20" fmla="*/ 425572 w 177"/>
              <a:gd name="T21" fmla="*/ 8937709 h 219"/>
              <a:gd name="T22" fmla="*/ 978837 w 177"/>
              <a:gd name="T23" fmla="*/ 9745550 h 219"/>
              <a:gd name="T24" fmla="*/ 1617093 w 177"/>
              <a:gd name="T25" fmla="*/ 10301039 h 219"/>
              <a:gd name="T26" fmla="*/ 2425536 w 177"/>
              <a:gd name="T27" fmla="*/ 10755631 h 219"/>
              <a:gd name="T28" fmla="*/ 3319176 w 177"/>
              <a:gd name="T29" fmla="*/ 11007983 h 219"/>
              <a:gd name="T30" fmla="*/ 4170321 w 177"/>
              <a:gd name="T31" fmla="*/ 11058544 h 219"/>
              <a:gd name="T32" fmla="*/ 5021466 w 177"/>
              <a:gd name="T33" fmla="*/ 10907087 h 219"/>
              <a:gd name="T34" fmla="*/ 5234149 w 177"/>
              <a:gd name="T35" fmla="*/ 10907087 h 219"/>
              <a:gd name="T36" fmla="*/ 5404543 w 177"/>
              <a:gd name="T37" fmla="*/ 10805967 h 219"/>
              <a:gd name="T38" fmla="*/ 5532029 w 177"/>
              <a:gd name="T39" fmla="*/ 10604175 h 219"/>
              <a:gd name="T40" fmla="*/ 5574730 w 177"/>
              <a:gd name="T41" fmla="*/ 10351599 h 219"/>
              <a:gd name="T42" fmla="*/ 5532029 w 177"/>
              <a:gd name="T43" fmla="*/ 10250703 h 219"/>
              <a:gd name="T44" fmla="*/ 5404543 w 177"/>
              <a:gd name="T45" fmla="*/ 10250703 h 219"/>
              <a:gd name="T46" fmla="*/ 5234149 w 177"/>
              <a:gd name="T47" fmla="*/ 10200143 h 219"/>
              <a:gd name="T48" fmla="*/ 4978970 w 177"/>
              <a:gd name="T49" fmla="*/ 10200143 h 219"/>
              <a:gd name="T50" fmla="*/ 4723586 w 177"/>
              <a:gd name="T51" fmla="*/ 10200143 h 219"/>
              <a:gd name="T52" fmla="*/ 4510903 w 177"/>
              <a:gd name="T53" fmla="*/ 10200143 h 219"/>
              <a:gd name="T54" fmla="*/ 4255518 w 177"/>
              <a:gd name="T55" fmla="*/ 10200143 h 219"/>
              <a:gd name="T56" fmla="*/ 4127826 w 177"/>
              <a:gd name="T57" fmla="*/ 10200143 h 219"/>
              <a:gd name="T58" fmla="*/ 3702254 w 177"/>
              <a:gd name="T59" fmla="*/ 10149582 h 219"/>
              <a:gd name="T60" fmla="*/ 3276680 w 177"/>
              <a:gd name="T61" fmla="*/ 10099022 h 219"/>
              <a:gd name="T62" fmla="*/ 2851108 w 177"/>
              <a:gd name="T63" fmla="*/ 10048687 h 219"/>
              <a:gd name="T64" fmla="*/ 2383041 w 177"/>
              <a:gd name="T65" fmla="*/ 9897231 h 219"/>
              <a:gd name="T66" fmla="*/ 1957468 w 177"/>
              <a:gd name="T67" fmla="*/ 9745550 h 219"/>
              <a:gd name="T68" fmla="*/ 1489400 w 177"/>
              <a:gd name="T69" fmla="*/ 9341742 h 219"/>
              <a:gd name="T70" fmla="*/ 1106323 w 177"/>
              <a:gd name="T71" fmla="*/ 8836813 h 219"/>
              <a:gd name="T72" fmla="*/ 638255 w 177"/>
              <a:gd name="T73" fmla="*/ 8180204 h 219"/>
              <a:gd name="T74" fmla="*/ 553265 w 177"/>
              <a:gd name="T75" fmla="*/ 7372364 h 219"/>
              <a:gd name="T76" fmla="*/ 595760 w 177"/>
              <a:gd name="T77" fmla="*/ 6614857 h 219"/>
              <a:gd name="T78" fmla="*/ 808443 w 177"/>
              <a:gd name="T79" fmla="*/ 5857576 h 219"/>
              <a:gd name="T80" fmla="*/ 1063828 w 177"/>
              <a:gd name="T81" fmla="*/ 5150632 h 219"/>
              <a:gd name="T82" fmla="*/ 1446905 w 177"/>
              <a:gd name="T83" fmla="*/ 4494022 h 219"/>
              <a:gd name="T84" fmla="*/ 1914973 w 177"/>
              <a:gd name="T85" fmla="*/ 3837638 h 219"/>
              <a:gd name="T86" fmla="*/ 2383041 w 177"/>
              <a:gd name="T87" fmla="*/ 3282148 h 219"/>
              <a:gd name="T88" fmla="*/ 2978800 w 177"/>
              <a:gd name="T89" fmla="*/ 2777220 h 219"/>
              <a:gd name="T90" fmla="*/ 3574561 w 177"/>
              <a:gd name="T91" fmla="*/ 2272291 h 219"/>
              <a:gd name="T92" fmla="*/ 4170321 w 177"/>
              <a:gd name="T93" fmla="*/ 1868259 h 219"/>
              <a:gd name="T94" fmla="*/ 4808783 w 177"/>
              <a:gd name="T95" fmla="*/ 1464450 h 219"/>
              <a:gd name="T96" fmla="*/ 5404543 w 177"/>
              <a:gd name="T97" fmla="*/ 1161313 h 219"/>
              <a:gd name="T98" fmla="*/ 6000303 w 177"/>
              <a:gd name="T99" fmla="*/ 858401 h 219"/>
              <a:gd name="T100" fmla="*/ 6553361 w 177"/>
              <a:gd name="T101" fmla="*/ 606049 h 219"/>
              <a:gd name="T102" fmla="*/ 7106627 w 177"/>
              <a:gd name="T103" fmla="*/ 454368 h 219"/>
              <a:gd name="T104" fmla="*/ 7532199 w 177"/>
              <a:gd name="T105" fmla="*/ 353473 h 219"/>
              <a:gd name="T106" fmla="*/ 7234319 w 177"/>
              <a:gd name="T107" fmla="*/ 100896 h 219"/>
              <a:gd name="T108" fmla="*/ 6723755 w 177"/>
              <a:gd name="T109" fmla="*/ 0 h 219"/>
              <a:gd name="T110" fmla="*/ 6170490 w 177"/>
              <a:gd name="T111" fmla="*/ 100896 h 219"/>
              <a:gd name="T112" fmla="*/ 5489533 w 177"/>
              <a:gd name="T113" fmla="*/ 302912 h 219"/>
              <a:gd name="T114" fmla="*/ 4723586 w 177"/>
              <a:gd name="T115" fmla="*/ 555489 h 219"/>
              <a:gd name="T116" fmla="*/ 4000133 w 177"/>
              <a:gd name="T117" fmla="*/ 858401 h 219"/>
              <a:gd name="T118" fmla="*/ 3319176 w 177"/>
              <a:gd name="T119" fmla="*/ 1312994 h 219"/>
              <a:gd name="T120" fmla="*/ 2766117 w 177"/>
              <a:gd name="T121" fmla="*/ 166646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79" name="Freeform 1088"/>
          <p:cNvSpPr>
            <a:spLocks/>
          </p:cNvSpPr>
          <p:nvPr/>
        </p:nvSpPr>
        <p:spPr bwMode="auto">
          <a:xfrm>
            <a:off x="8274051" y="5343525"/>
            <a:ext cx="23813" cy="39688"/>
          </a:xfrm>
          <a:custGeom>
            <a:avLst/>
            <a:gdLst>
              <a:gd name="T0" fmla="*/ 4159200 w 115"/>
              <a:gd name="T1" fmla="*/ 3106636 h 170"/>
              <a:gd name="T2" fmla="*/ 4287790 w 115"/>
              <a:gd name="T3" fmla="*/ 4087631 h 170"/>
              <a:gd name="T4" fmla="*/ 4202063 w 115"/>
              <a:gd name="T5" fmla="*/ 4905203 h 170"/>
              <a:gd name="T6" fmla="*/ 3901812 w 115"/>
              <a:gd name="T7" fmla="*/ 5613751 h 170"/>
              <a:gd name="T8" fmla="*/ 3430315 w 115"/>
              <a:gd name="T9" fmla="*/ 6213273 h 170"/>
              <a:gd name="T10" fmla="*/ 2915747 w 115"/>
              <a:gd name="T11" fmla="*/ 6812795 h 170"/>
              <a:gd name="T12" fmla="*/ 2315452 w 115"/>
              <a:gd name="T13" fmla="*/ 7357921 h 170"/>
              <a:gd name="T14" fmla="*/ 1672294 w 115"/>
              <a:gd name="T15" fmla="*/ 7903049 h 170"/>
              <a:gd name="T16" fmla="*/ 1157726 w 115"/>
              <a:gd name="T17" fmla="*/ 8447942 h 170"/>
              <a:gd name="T18" fmla="*/ 1071999 w 115"/>
              <a:gd name="T19" fmla="*/ 8611363 h 170"/>
              <a:gd name="T20" fmla="*/ 986272 w 115"/>
              <a:gd name="T21" fmla="*/ 8720388 h 170"/>
              <a:gd name="T22" fmla="*/ 986272 w 115"/>
              <a:gd name="T23" fmla="*/ 8938438 h 170"/>
              <a:gd name="T24" fmla="*/ 1114863 w 115"/>
              <a:gd name="T25" fmla="*/ 9102093 h 170"/>
              <a:gd name="T26" fmla="*/ 1200589 w 115"/>
              <a:gd name="T27" fmla="*/ 9211118 h 170"/>
              <a:gd name="T28" fmla="*/ 1329180 w 115"/>
              <a:gd name="T29" fmla="*/ 9265514 h 170"/>
              <a:gd name="T30" fmla="*/ 1457770 w 115"/>
              <a:gd name="T31" fmla="*/ 9265514 h 170"/>
              <a:gd name="T32" fmla="*/ 1586567 w 115"/>
              <a:gd name="T33" fmla="*/ 9211118 h 170"/>
              <a:gd name="T34" fmla="*/ 2272589 w 115"/>
              <a:gd name="T35" fmla="*/ 8665992 h 170"/>
              <a:gd name="T36" fmla="*/ 2958610 w 115"/>
              <a:gd name="T37" fmla="*/ 8120866 h 170"/>
              <a:gd name="T38" fmla="*/ 3558905 w 115"/>
              <a:gd name="T39" fmla="*/ 7466946 h 170"/>
              <a:gd name="T40" fmla="*/ 4159200 w 115"/>
              <a:gd name="T41" fmla="*/ 6703770 h 170"/>
              <a:gd name="T42" fmla="*/ 4544970 w 115"/>
              <a:gd name="T43" fmla="*/ 5886430 h 170"/>
              <a:gd name="T44" fmla="*/ 4845221 w 115"/>
              <a:gd name="T45" fmla="*/ 4959833 h 170"/>
              <a:gd name="T46" fmla="*/ 4930948 w 115"/>
              <a:gd name="T47" fmla="*/ 3978606 h 170"/>
              <a:gd name="T48" fmla="*/ 4759494 w 115"/>
              <a:gd name="T49" fmla="*/ 2888586 h 170"/>
              <a:gd name="T50" fmla="*/ 4330653 w 115"/>
              <a:gd name="T51" fmla="*/ 2125643 h 170"/>
              <a:gd name="T52" fmla="*/ 3816086 w 115"/>
              <a:gd name="T53" fmla="*/ 1417095 h 170"/>
              <a:gd name="T54" fmla="*/ 3087200 w 115"/>
              <a:gd name="T55" fmla="*/ 817573 h 170"/>
              <a:gd name="T56" fmla="*/ 2358315 w 115"/>
              <a:gd name="T57" fmla="*/ 436101 h 170"/>
              <a:gd name="T58" fmla="*/ 1586567 w 115"/>
              <a:gd name="T59" fmla="*/ 109025 h 170"/>
              <a:gd name="T60" fmla="*/ 900339 w 115"/>
              <a:gd name="T61" fmla="*/ 0 h 170"/>
              <a:gd name="T62" fmla="*/ 385978 w 115"/>
              <a:gd name="T63" fmla="*/ 54396 h 170"/>
              <a:gd name="T64" fmla="*/ 0 w 115"/>
              <a:gd name="T65" fmla="*/ 272446 h 170"/>
              <a:gd name="T66" fmla="*/ 643158 w 115"/>
              <a:gd name="T67" fmla="*/ 545126 h 170"/>
              <a:gd name="T68" fmla="*/ 1286316 w 115"/>
              <a:gd name="T69" fmla="*/ 708548 h 170"/>
              <a:gd name="T70" fmla="*/ 1843748 w 115"/>
              <a:gd name="T71" fmla="*/ 871969 h 170"/>
              <a:gd name="T72" fmla="*/ 2444042 w 115"/>
              <a:gd name="T73" fmla="*/ 1090019 h 170"/>
              <a:gd name="T74" fmla="*/ 3001473 w 115"/>
              <a:gd name="T75" fmla="*/ 1417095 h 170"/>
              <a:gd name="T76" fmla="*/ 3473179 w 115"/>
              <a:gd name="T77" fmla="*/ 1798567 h 170"/>
              <a:gd name="T78" fmla="*/ 3901812 w 115"/>
              <a:gd name="T79" fmla="*/ 2343693 h 170"/>
              <a:gd name="T80" fmla="*/ 4159200 w 115"/>
              <a:gd name="T81" fmla="*/ 3106636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80" name="Freeform 1089"/>
          <p:cNvSpPr>
            <a:spLocks/>
          </p:cNvSpPr>
          <p:nvPr/>
        </p:nvSpPr>
        <p:spPr bwMode="auto">
          <a:xfrm>
            <a:off x="8191500" y="5335589"/>
            <a:ext cx="57150" cy="79375"/>
          </a:xfrm>
          <a:custGeom>
            <a:avLst/>
            <a:gdLst>
              <a:gd name="T0" fmla="*/ 3519570 w 289"/>
              <a:gd name="T1" fmla="*/ 3305112 h 352"/>
              <a:gd name="T2" fmla="*/ 1877051 w 289"/>
              <a:gd name="T3" fmla="*/ 5390058 h 352"/>
              <a:gd name="T4" fmla="*/ 625684 w 289"/>
              <a:gd name="T5" fmla="*/ 7932540 h 352"/>
              <a:gd name="T6" fmla="*/ 0 w 289"/>
              <a:gd name="T7" fmla="*/ 10729155 h 352"/>
              <a:gd name="T8" fmla="*/ 117266 w 289"/>
              <a:gd name="T9" fmla="*/ 12661439 h 352"/>
              <a:gd name="T10" fmla="*/ 391151 w 289"/>
              <a:gd name="T11" fmla="*/ 13424070 h 352"/>
              <a:gd name="T12" fmla="*/ 742950 w 289"/>
              <a:gd name="T13" fmla="*/ 14085228 h 352"/>
              <a:gd name="T14" fmla="*/ 1212213 w 289"/>
              <a:gd name="T15" fmla="*/ 14695423 h 352"/>
              <a:gd name="T16" fmla="*/ 1994317 w 289"/>
              <a:gd name="T17" fmla="*/ 15356358 h 352"/>
              <a:gd name="T18" fmla="*/ 3050307 w 289"/>
              <a:gd name="T19" fmla="*/ 16068253 h 352"/>
              <a:gd name="T20" fmla="*/ 4184210 w 289"/>
              <a:gd name="T21" fmla="*/ 16627711 h 352"/>
              <a:gd name="T22" fmla="*/ 5357466 w 289"/>
              <a:gd name="T23" fmla="*/ 17034508 h 352"/>
              <a:gd name="T24" fmla="*/ 6530525 w 289"/>
              <a:gd name="T25" fmla="*/ 17390342 h 352"/>
              <a:gd name="T26" fmla="*/ 7742935 w 289"/>
              <a:gd name="T27" fmla="*/ 17593740 h 352"/>
              <a:gd name="T28" fmla="*/ 8955147 w 289"/>
              <a:gd name="T29" fmla="*/ 17746402 h 352"/>
              <a:gd name="T30" fmla="*/ 10167360 w 289"/>
              <a:gd name="T31" fmla="*/ 17848101 h 352"/>
              <a:gd name="T32" fmla="*/ 10949464 w 289"/>
              <a:gd name="T33" fmla="*/ 17898838 h 352"/>
              <a:gd name="T34" fmla="*/ 11223151 w 289"/>
              <a:gd name="T35" fmla="*/ 17593740 h 352"/>
              <a:gd name="T36" fmla="*/ 11301460 w 289"/>
              <a:gd name="T37" fmla="*/ 17034508 h 352"/>
              <a:gd name="T38" fmla="*/ 11066730 w 289"/>
              <a:gd name="T39" fmla="*/ 16678448 h 352"/>
              <a:gd name="T40" fmla="*/ 10323780 w 289"/>
              <a:gd name="T41" fmla="*/ 16627711 h 352"/>
              <a:gd name="T42" fmla="*/ 9189680 w 289"/>
              <a:gd name="T43" fmla="*/ 16576748 h 352"/>
              <a:gd name="T44" fmla="*/ 8094734 w 289"/>
              <a:gd name="T45" fmla="*/ 16424312 h 352"/>
              <a:gd name="T46" fmla="*/ 6999788 w 289"/>
              <a:gd name="T47" fmla="*/ 16220914 h 352"/>
              <a:gd name="T48" fmla="*/ 5865883 w 289"/>
              <a:gd name="T49" fmla="*/ 15966553 h 352"/>
              <a:gd name="T50" fmla="*/ 4770937 w 289"/>
              <a:gd name="T51" fmla="*/ 15559757 h 352"/>
              <a:gd name="T52" fmla="*/ 3714948 w 289"/>
              <a:gd name="T53" fmla="*/ 15152960 h 352"/>
              <a:gd name="T54" fmla="*/ 2659156 w 289"/>
              <a:gd name="T55" fmla="*/ 14492024 h 352"/>
              <a:gd name="T56" fmla="*/ 1759785 w 289"/>
              <a:gd name="T57" fmla="*/ 13780130 h 352"/>
              <a:gd name="T58" fmla="*/ 1251367 w 289"/>
              <a:gd name="T59" fmla="*/ 12712176 h 352"/>
              <a:gd name="T60" fmla="*/ 1055792 w 289"/>
              <a:gd name="T61" fmla="*/ 11288387 h 352"/>
              <a:gd name="T62" fmla="*/ 1329677 w 289"/>
              <a:gd name="T63" fmla="*/ 9305366 h 352"/>
              <a:gd name="T64" fmla="*/ 1759785 w 289"/>
              <a:gd name="T65" fmla="*/ 7779878 h 352"/>
              <a:gd name="T66" fmla="*/ 2385468 w 289"/>
              <a:gd name="T67" fmla="*/ 6457787 h 352"/>
              <a:gd name="T68" fmla="*/ 3128418 w 289"/>
              <a:gd name="T69" fmla="*/ 5237397 h 352"/>
              <a:gd name="T70" fmla="*/ 3988833 w 289"/>
              <a:gd name="T71" fmla="*/ 4169668 h 352"/>
              <a:gd name="T72" fmla="*/ 5044624 w 289"/>
              <a:gd name="T73" fmla="*/ 3000014 h 352"/>
              <a:gd name="T74" fmla="*/ 6335146 w 289"/>
              <a:gd name="T75" fmla="*/ 1932285 h 352"/>
              <a:gd name="T76" fmla="*/ 7703780 w 289"/>
              <a:gd name="T77" fmla="*/ 1016992 h 352"/>
              <a:gd name="T78" fmla="*/ 8876838 w 289"/>
              <a:gd name="T79" fmla="*/ 305098 h 352"/>
              <a:gd name="T80" fmla="*/ 8915993 w 289"/>
              <a:gd name="T81" fmla="*/ 0 h 352"/>
              <a:gd name="T82" fmla="*/ 7742935 w 289"/>
              <a:gd name="T83" fmla="*/ 254135 h 352"/>
              <a:gd name="T84" fmla="*/ 6335146 w 289"/>
              <a:gd name="T85" fmla="*/ 915293 h 352"/>
              <a:gd name="T86" fmla="*/ 4966315 w 289"/>
              <a:gd name="T87" fmla="*/ 183058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81" name="Freeform 1090"/>
          <p:cNvSpPr>
            <a:spLocks/>
          </p:cNvSpPr>
          <p:nvPr/>
        </p:nvSpPr>
        <p:spPr bwMode="auto">
          <a:xfrm>
            <a:off x="8272463" y="5332414"/>
            <a:ext cx="50800" cy="53975"/>
          </a:xfrm>
          <a:custGeom>
            <a:avLst/>
            <a:gdLst>
              <a:gd name="T0" fmla="*/ 8533796 w 252"/>
              <a:gd name="T1" fmla="*/ 3798233 h 235"/>
              <a:gd name="T2" fmla="*/ 9021436 w 252"/>
              <a:gd name="T3" fmla="*/ 4484060 h 235"/>
              <a:gd name="T4" fmla="*/ 9265356 w 252"/>
              <a:gd name="T5" fmla="*/ 5275310 h 235"/>
              <a:gd name="T6" fmla="*/ 9427836 w 252"/>
              <a:gd name="T7" fmla="*/ 6119387 h 235"/>
              <a:gd name="T8" fmla="*/ 9427836 w 252"/>
              <a:gd name="T9" fmla="*/ 7016291 h 235"/>
              <a:gd name="T10" fmla="*/ 9346596 w 252"/>
              <a:gd name="T11" fmla="*/ 7754716 h 235"/>
              <a:gd name="T12" fmla="*/ 9184117 w 252"/>
              <a:gd name="T13" fmla="*/ 8387716 h 235"/>
              <a:gd name="T14" fmla="*/ 8858957 w 252"/>
              <a:gd name="T15" fmla="*/ 9020717 h 235"/>
              <a:gd name="T16" fmla="*/ 8574517 w 252"/>
              <a:gd name="T17" fmla="*/ 9495697 h 235"/>
              <a:gd name="T18" fmla="*/ 8208838 w 252"/>
              <a:gd name="T19" fmla="*/ 10075870 h 235"/>
              <a:gd name="T20" fmla="*/ 7802438 w 252"/>
              <a:gd name="T21" fmla="*/ 10550620 h 235"/>
              <a:gd name="T22" fmla="*/ 7436557 w 252"/>
              <a:gd name="T23" fmla="*/ 11025371 h 235"/>
              <a:gd name="T24" fmla="*/ 7030359 w 252"/>
              <a:gd name="T25" fmla="*/ 11552947 h 235"/>
              <a:gd name="T26" fmla="*/ 6948917 w 252"/>
              <a:gd name="T27" fmla="*/ 11711197 h 235"/>
              <a:gd name="T28" fmla="*/ 6908398 w 252"/>
              <a:gd name="T29" fmla="*/ 11869448 h 235"/>
              <a:gd name="T30" fmla="*/ 6948917 w 252"/>
              <a:gd name="T31" fmla="*/ 12080524 h 235"/>
              <a:gd name="T32" fmla="*/ 7030359 w 252"/>
              <a:gd name="T33" fmla="*/ 12238774 h 235"/>
              <a:gd name="T34" fmla="*/ 7152117 w 252"/>
              <a:gd name="T35" fmla="*/ 12344198 h 235"/>
              <a:gd name="T36" fmla="*/ 7314798 w 252"/>
              <a:gd name="T37" fmla="*/ 12397024 h 235"/>
              <a:gd name="T38" fmla="*/ 7477278 w 252"/>
              <a:gd name="T39" fmla="*/ 12344198 h 235"/>
              <a:gd name="T40" fmla="*/ 7599238 w 252"/>
              <a:gd name="T41" fmla="*/ 12238774 h 235"/>
              <a:gd name="T42" fmla="*/ 8452557 w 252"/>
              <a:gd name="T43" fmla="*/ 11500121 h 235"/>
              <a:gd name="T44" fmla="*/ 9143396 w 252"/>
              <a:gd name="T45" fmla="*/ 10550620 h 235"/>
              <a:gd name="T46" fmla="*/ 9712275 w 252"/>
              <a:gd name="T47" fmla="*/ 9390043 h 235"/>
              <a:gd name="T48" fmla="*/ 10118675 w 252"/>
              <a:gd name="T49" fmla="*/ 8229466 h 235"/>
              <a:gd name="T50" fmla="*/ 10240636 w 252"/>
              <a:gd name="T51" fmla="*/ 6910637 h 235"/>
              <a:gd name="T52" fmla="*/ 10159396 w 252"/>
              <a:gd name="T53" fmla="*/ 5697464 h 235"/>
              <a:gd name="T54" fmla="*/ 9834236 w 252"/>
              <a:gd name="T55" fmla="*/ 4484060 h 235"/>
              <a:gd name="T56" fmla="*/ 9143396 w 252"/>
              <a:gd name="T57" fmla="*/ 3428905 h 235"/>
              <a:gd name="T58" fmla="*/ 8615238 w 252"/>
              <a:gd name="T59" fmla="*/ 2848732 h 235"/>
              <a:gd name="T60" fmla="*/ 8005638 w 252"/>
              <a:gd name="T61" fmla="*/ 2373982 h 235"/>
              <a:gd name="T62" fmla="*/ 7355317 w 252"/>
              <a:gd name="T63" fmla="*/ 1899231 h 235"/>
              <a:gd name="T64" fmla="*/ 6664478 w 252"/>
              <a:gd name="T65" fmla="*/ 1529904 h 235"/>
              <a:gd name="T66" fmla="*/ 5933118 w 252"/>
              <a:gd name="T67" fmla="*/ 1160577 h 235"/>
              <a:gd name="T68" fmla="*/ 5161038 w 252"/>
              <a:gd name="T69" fmla="*/ 896904 h 235"/>
              <a:gd name="T70" fmla="*/ 4429478 w 252"/>
              <a:gd name="T71" fmla="*/ 633000 h 235"/>
              <a:gd name="T72" fmla="*/ 3657399 w 252"/>
              <a:gd name="T73" fmla="*/ 369327 h 235"/>
              <a:gd name="T74" fmla="*/ 2966559 w 252"/>
              <a:gd name="T75" fmla="*/ 211077 h 235"/>
              <a:gd name="T76" fmla="*/ 2316238 w 252"/>
              <a:gd name="T77" fmla="*/ 105424 h 235"/>
              <a:gd name="T78" fmla="*/ 1706840 w 252"/>
              <a:gd name="T79" fmla="*/ 0 h 235"/>
              <a:gd name="T80" fmla="*/ 1137759 w 252"/>
              <a:gd name="T81" fmla="*/ 0 h 235"/>
              <a:gd name="T82" fmla="*/ 690840 w 252"/>
              <a:gd name="T83" fmla="*/ 0 h 235"/>
              <a:gd name="T84" fmla="*/ 325160 w 252"/>
              <a:gd name="T85" fmla="*/ 52827 h 235"/>
              <a:gd name="T86" fmla="*/ 121960 w 252"/>
              <a:gd name="T87" fmla="*/ 158250 h 235"/>
              <a:gd name="T88" fmla="*/ 0 w 252"/>
              <a:gd name="T89" fmla="*/ 263674 h 235"/>
              <a:gd name="T90" fmla="*/ 406400 w 252"/>
              <a:gd name="T91" fmla="*/ 369327 h 235"/>
              <a:gd name="T92" fmla="*/ 894040 w 252"/>
              <a:gd name="T93" fmla="*/ 421924 h 235"/>
              <a:gd name="T94" fmla="*/ 1340959 w 252"/>
              <a:gd name="T95" fmla="*/ 580174 h 235"/>
              <a:gd name="T96" fmla="*/ 1869319 w 252"/>
              <a:gd name="T97" fmla="*/ 685827 h 235"/>
              <a:gd name="T98" fmla="*/ 2438199 w 252"/>
              <a:gd name="T99" fmla="*/ 791251 h 235"/>
              <a:gd name="T100" fmla="*/ 2966559 w 252"/>
              <a:gd name="T101" fmla="*/ 896904 h 235"/>
              <a:gd name="T102" fmla="*/ 3535439 w 252"/>
              <a:gd name="T103" fmla="*/ 1055154 h 235"/>
              <a:gd name="T104" fmla="*/ 4145039 w 252"/>
              <a:gd name="T105" fmla="*/ 1213404 h 235"/>
              <a:gd name="T106" fmla="*/ 4673399 w 252"/>
              <a:gd name="T107" fmla="*/ 1477078 h 235"/>
              <a:gd name="T108" fmla="*/ 5282797 w 252"/>
              <a:gd name="T109" fmla="*/ 1688154 h 235"/>
              <a:gd name="T110" fmla="*/ 5892397 w 252"/>
              <a:gd name="T111" fmla="*/ 1951828 h 235"/>
              <a:gd name="T112" fmla="*/ 6461276 w 252"/>
              <a:gd name="T113" fmla="*/ 2268328 h 235"/>
              <a:gd name="T114" fmla="*/ 6989638 w 252"/>
              <a:gd name="T115" fmla="*/ 2584829 h 235"/>
              <a:gd name="T116" fmla="*/ 7558517 w 252"/>
              <a:gd name="T117" fmla="*/ 2901329 h 235"/>
              <a:gd name="T118" fmla="*/ 8046157 w 252"/>
              <a:gd name="T119" fmla="*/ 3376309 h 235"/>
              <a:gd name="T120" fmla="*/ 8533796 w 252"/>
              <a:gd name="T121" fmla="*/ 3798233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82" name="Freeform 1091"/>
          <p:cNvSpPr>
            <a:spLocks/>
          </p:cNvSpPr>
          <p:nvPr/>
        </p:nvSpPr>
        <p:spPr bwMode="auto">
          <a:xfrm>
            <a:off x="8172450" y="5360988"/>
            <a:ext cx="20638" cy="50800"/>
          </a:xfrm>
          <a:custGeom>
            <a:avLst/>
            <a:gdLst>
              <a:gd name="T0" fmla="*/ 0 w 103"/>
              <a:gd name="T1" fmla="*/ 6398260 h 220"/>
              <a:gd name="T2" fmla="*/ 0 w 103"/>
              <a:gd name="T3" fmla="*/ 7357918 h 220"/>
              <a:gd name="T4" fmla="*/ 160496 w 103"/>
              <a:gd name="T5" fmla="*/ 8264469 h 220"/>
              <a:gd name="T6" fmla="*/ 481687 w 103"/>
              <a:gd name="T7" fmla="*/ 9117447 h 220"/>
              <a:gd name="T8" fmla="*/ 883226 w 103"/>
              <a:gd name="T9" fmla="*/ 9863975 h 220"/>
              <a:gd name="T10" fmla="*/ 1405187 w 103"/>
              <a:gd name="T11" fmla="*/ 10503824 h 220"/>
              <a:gd name="T12" fmla="*/ 2007296 w 103"/>
              <a:gd name="T13" fmla="*/ 11036993 h 220"/>
              <a:gd name="T14" fmla="*/ 2649679 w 103"/>
              <a:gd name="T15" fmla="*/ 11463482 h 220"/>
              <a:gd name="T16" fmla="*/ 3332336 w 103"/>
              <a:gd name="T17" fmla="*/ 11676842 h 220"/>
              <a:gd name="T18" fmla="*/ 3573180 w 103"/>
              <a:gd name="T19" fmla="*/ 11730182 h 220"/>
              <a:gd name="T20" fmla="*/ 3773949 w 103"/>
              <a:gd name="T21" fmla="*/ 11623502 h 220"/>
              <a:gd name="T22" fmla="*/ 3934445 w 103"/>
              <a:gd name="T23" fmla="*/ 11463482 h 220"/>
              <a:gd name="T24" fmla="*/ 4014793 w 103"/>
              <a:gd name="T25" fmla="*/ 11250353 h 220"/>
              <a:gd name="T26" fmla="*/ 4014793 w 103"/>
              <a:gd name="T27" fmla="*/ 10930313 h 220"/>
              <a:gd name="T28" fmla="*/ 3974719 w 103"/>
              <a:gd name="T29" fmla="*/ 10663844 h 220"/>
              <a:gd name="T30" fmla="*/ 3854097 w 103"/>
              <a:gd name="T31" fmla="*/ 10450484 h 220"/>
              <a:gd name="T32" fmla="*/ 3653528 w 103"/>
              <a:gd name="T33" fmla="*/ 10290464 h 220"/>
              <a:gd name="T34" fmla="*/ 2970870 w 103"/>
              <a:gd name="T35" fmla="*/ 9970655 h 220"/>
              <a:gd name="T36" fmla="*/ 2328487 w 103"/>
              <a:gd name="T37" fmla="*/ 9490826 h 220"/>
              <a:gd name="T38" fmla="*/ 1806727 w 103"/>
              <a:gd name="T39" fmla="*/ 8904318 h 220"/>
              <a:gd name="T40" fmla="*/ 1445261 w 103"/>
              <a:gd name="T41" fmla="*/ 8211129 h 220"/>
              <a:gd name="T42" fmla="*/ 1204418 w 103"/>
              <a:gd name="T43" fmla="*/ 7357918 h 220"/>
              <a:gd name="T44" fmla="*/ 1083996 w 103"/>
              <a:gd name="T45" fmla="*/ 6451600 h 220"/>
              <a:gd name="T46" fmla="*/ 1083996 w 103"/>
              <a:gd name="T47" fmla="*/ 5491942 h 220"/>
              <a:gd name="T48" fmla="*/ 1284766 w 103"/>
              <a:gd name="T49" fmla="*/ 4425373 h 220"/>
              <a:gd name="T50" fmla="*/ 1565683 w 103"/>
              <a:gd name="T51" fmla="*/ 3679074 h 220"/>
              <a:gd name="T52" fmla="*/ 2047570 w 103"/>
              <a:gd name="T53" fmla="*/ 2985886 h 220"/>
              <a:gd name="T54" fmla="*/ 2529257 w 103"/>
              <a:gd name="T55" fmla="*/ 2292697 h 220"/>
              <a:gd name="T56" fmla="*/ 3091292 w 103"/>
              <a:gd name="T57" fmla="*/ 1652847 h 220"/>
              <a:gd name="T58" fmla="*/ 3573180 w 103"/>
              <a:gd name="T59" fmla="*/ 1119678 h 220"/>
              <a:gd name="T60" fmla="*/ 3934445 w 103"/>
              <a:gd name="T61" fmla="*/ 639849 h 220"/>
              <a:gd name="T62" fmla="*/ 4135214 w 103"/>
              <a:gd name="T63" fmla="*/ 266700 h 220"/>
              <a:gd name="T64" fmla="*/ 4135214 w 103"/>
              <a:gd name="T65" fmla="*/ 0 h 220"/>
              <a:gd name="T66" fmla="*/ 3693601 w 103"/>
              <a:gd name="T67" fmla="*/ 213360 h 220"/>
              <a:gd name="T68" fmla="*/ 3091292 w 103"/>
              <a:gd name="T69" fmla="*/ 639849 h 220"/>
              <a:gd name="T70" fmla="*/ 2449110 w 103"/>
              <a:gd name="T71" fmla="*/ 1333038 h 220"/>
              <a:gd name="T72" fmla="*/ 1766453 w 103"/>
              <a:gd name="T73" fmla="*/ 2132677 h 220"/>
              <a:gd name="T74" fmla="*/ 1164344 w 103"/>
              <a:gd name="T75" fmla="*/ 3039226 h 220"/>
              <a:gd name="T76" fmla="*/ 642383 w 103"/>
              <a:gd name="T77" fmla="*/ 4105564 h 220"/>
              <a:gd name="T78" fmla="*/ 240843 w 103"/>
              <a:gd name="T79" fmla="*/ 5225242 h 220"/>
              <a:gd name="T80" fmla="*/ 0 w 103"/>
              <a:gd name="T81" fmla="*/ 639826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83" name="Freeform 1092"/>
          <p:cNvSpPr>
            <a:spLocks/>
          </p:cNvSpPr>
          <p:nvPr/>
        </p:nvSpPr>
        <p:spPr bwMode="auto">
          <a:xfrm>
            <a:off x="8313738" y="5329239"/>
            <a:ext cx="44450" cy="65087"/>
          </a:xfrm>
          <a:custGeom>
            <a:avLst/>
            <a:gdLst>
              <a:gd name="T0" fmla="*/ 7592869 w 220"/>
              <a:gd name="T1" fmla="*/ 5873649 h 288"/>
              <a:gd name="T2" fmla="*/ 8001203 w 220"/>
              <a:gd name="T3" fmla="*/ 6793003 h 288"/>
              <a:gd name="T4" fmla="*/ 8246082 w 220"/>
              <a:gd name="T5" fmla="*/ 7814282 h 288"/>
              <a:gd name="T6" fmla="*/ 8123642 w 220"/>
              <a:gd name="T7" fmla="*/ 8886861 h 288"/>
              <a:gd name="T8" fmla="*/ 7592869 w 220"/>
              <a:gd name="T9" fmla="*/ 9908365 h 288"/>
              <a:gd name="T10" fmla="*/ 6858232 w 220"/>
              <a:gd name="T11" fmla="*/ 10878794 h 288"/>
              <a:gd name="T12" fmla="*/ 6041765 w 220"/>
              <a:gd name="T13" fmla="*/ 11695997 h 288"/>
              <a:gd name="T14" fmla="*/ 5184487 w 220"/>
              <a:gd name="T15" fmla="*/ 12564275 h 288"/>
              <a:gd name="T16" fmla="*/ 4694526 w 220"/>
              <a:gd name="T17" fmla="*/ 13177177 h 288"/>
              <a:gd name="T18" fmla="*/ 4490461 w 220"/>
              <a:gd name="T19" fmla="*/ 13636854 h 288"/>
              <a:gd name="T20" fmla="*/ 4368021 w 220"/>
              <a:gd name="T21" fmla="*/ 14096531 h 288"/>
              <a:gd name="T22" fmla="*/ 4449647 w 220"/>
              <a:gd name="T23" fmla="*/ 14505133 h 288"/>
              <a:gd name="T24" fmla="*/ 4776153 w 220"/>
              <a:gd name="T25" fmla="*/ 14709433 h 288"/>
              <a:gd name="T26" fmla="*/ 5062047 w 220"/>
              <a:gd name="T27" fmla="*/ 14658358 h 288"/>
              <a:gd name="T28" fmla="*/ 5633431 w 220"/>
              <a:gd name="T29" fmla="*/ 13841155 h 288"/>
              <a:gd name="T30" fmla="*/ 6572336 w 220"/>
              <a:gd name="T31" fmla="*/ 12768576 h 288"/>
              <a:gd name="T32" fmla="*/ 7552056 w 220"/>
              <a:gd name="T33" fmla="*/ 11695997 h 288"/>
              <a:gd name="T34" fmla="*/ 8409335 w 220"/>
              <a:gd name="T35" fmla="*/ 10419117 h 288"/>
              <a:gd name="T36" fmla="*/ 8940108 w 220"/>
              <a:gd name="T37" fmla="*/ 8835786 h 288"/>
              <a:gd name="T38" fmla="*/ 8899295 w 220"/>
              <a:gd name="T39" fmla="*/ 7201604 h 288"/>
              <a:gd name="T40" fmla="*/ 8327708 w 220"/>
              <a:gd name="T41" fmla="*/ 5669348 h 288"/>
              <a:gd name="T42" fmla="*/ 7429617 w 220"/>
              <a:gd name="T43" fmla="*/ 4392468 h 288"/>
              <a:gd name="T44" fmla="*/ 6449897 w 220"/>
              <a:gd name="T45" fmla="*/ 3575264 h 288"/>
              <a:gd name="T46" fmla="*/ 5470179 w 220"/>
              <a:gd name="T47" fmla="*/ 2860212 h 288"/>
              <a:gd name="T48" fmla="*/ 4449647 w 220"/>
              <a:gd name="T49" fmla="*/ 2196234 h 288"/>
              <a:gd name="T50" fmla="*/ 3388303 w 220"/>
              <a:gd name="T51" fmla="*/ 1481181 h 288"/>
              <a:gd name="T52" fmla="*/ 2408584 w 220"/>
              <a:gd name="T53" fmla="*/ 868279 h 288"/>
              <a:gd name="T54" fmla="*/ 1469679 w 220"/>
              <a:gd name="T55" fmla="*/ 357526 h 288"/>
              <a:gd name="T56" fmla="*/ 734839 w 220"/>
              <a:gd name="T57" fmla="*/ 51075 h 288"/>
              <a:gd name="T58" fmla="*/ 163253 w 220"/>
              <a:gd name="T59" fmla="*/ 0 h 288"/>
              <a:gd name="T60" fmla="*/ 367319 w 220"/>
              <a:gd name="T61" fmla="*/ 357526 h 288"/>
              <a:gd name="T62" fmla="*/ 1265411 w 220"/>
              <a:gd name="T63" fmla="*/ 919354 h 288"/>
              <a:gd name="T64" fmla="*/ 2204316 w 220"/>
              <a:gd name="T65" fmla="*/ 1481181 h 288"/>
              <a:gd name="T66" fmla="*/ 3143423 w 220"/>
              <a:gd name="T67" fmla="*/ 2043009 h 288"/>
              <a:gd name="T68" fmla="*/ 4123142 w 220"/>
              <a:gd name="T69" fmla="*/ 2706986 h 288"/>
              <a:gd name="T70" fmla="*/ 5062047 w 220"/>
              <a:gd name="T71" fmla="*/ 3370964 h 288"/>
              <a:gd name="T72" fmla="*/ 6000952 w 220"/>
              <a:gd name="T73" fmla="*/ 4188168 h 288"/>
              <a:gd name="T74" fmla="*/ 6858232 w 220"/>
              <a:gd name="T75" fmla="*/ 50053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84" name="Freeform 1093"/>
          <p:cNvSpPr>
            <a:spLocks/>
          </p:cNvSpPr>
          <p:nvPr/>
        </p:nvSpPr>
        <p:spPr bwMode="auto">
          <a:xfrm>
            <a:off x="8270876" y="5429251"/>
            <a:ext cx="169863" cy="112713"/>
          </a:xfrm>
          <a:custGeom>
            <a:avLst/>
            <a:gdLst>
              <a:gd name="T0" fmla="*/ 3553470 w 1070"/>
              <a:gd name="T1" fmla="*/ 0 h 844"/>
              <a:gd name="T2" fmla="*/ 26965828 w 1070"/>
              <a:gd name="T3" fmla="*/ 3459915 h 844"/>
              <a:gd name="T4" fmla="*/ 23160423 w 1070"/>
              <a:gd name="T5" fmla="*/ 15052394 h 844"/>
              <a:gd name="T6" fmla="*/ 0 w 1070"/>
              <a:gd name="T7" fmla="*/ 11128807 h 844"/>
              <a:gd name="T8" fmla="*/ 3553470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85" name="Freeform 1094"/>
          <p:cNvSpPr>
            <a:spLocks/>
          </p:cNvSpPr>
          <p:nvPr/>
        </p:nvSpPr>
        <p:spPr bwMode="auto">
          <a:xfrm>
            <a:off x="8285164" y="5432425"/>
            <a:ext cx="130175" cy="44450"/>
          </a:xfrm>
          <a:custGeom>
            <a:avLst/>
            <a:gdLst>
              <a:gd name="T0" fmla="*/ 2450596 w 819"/>
              <a:gd name="T1" fmla="*/ 0 h 333"/>
              <a:gd name="T2" fmla="*/ 20690512 w 819"/>
              <a:gd name="T3" fmla="*/ 2476653 h 333"/>
              <a:gd name="T4" fmla="*/ 4345206 w 819"/>
              <a:gd name="T5" fmla="*/ 1746097 h 333"/>
              <a:gd name="T6" fmla="*/ 0 w 819"/>
              <a:gd name="T7" fmla="*/ 5933341 h 333"/>
              <a:gd name="T8" fmla="*/ 2450596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86" name="Freeform 1095"/>
          <p:cNvSpPr>
            <a:spLocks/>
          </p:cNvSpPr>
          <p:nvPr/>
        </p:nvSpPr>
        <p:spPr bwMode="auto">
          <a:xfrm>
            <a:off x="8253413" y="5564189"/>
            <a:ext cx="171450" cy="41275"/>
          </a:xfrm>
          <a:custGeom>
            <a:avLst/>
            <a:gdLst>
              <a:gd name="T0" fmla="*/ 852184 w 1083"/>
              <a:gd name="T1" fmla="*/ 0 h 306"/>
              <a:gd name="T2" fmla="*/ 27142290 w 1083"/>
              <a:gd name="T3" fmla="*/ 4748648 h 306"/>
              <a:gd name="T4" fmla="*/ 26440501 w 1083"/>
              <a:gd name="T5" fmla="*/ 5567404 h 306"/>
              <a:gd name="T6" fmla="*/ 0 w 1083"/>
              <a:gd name="T7" fmla="*/ 509463 h 306"/>
              <a:gd name="T8" fmla="*/ 852184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87" name="Freeform 1096"/>
          <p:cNvSpPr>
            <a:spLocks/>
          </p:cNvSpPr>
          <p:nvPr/>
        </p:nvSpPr>
        <p:spPr bwMode="auto">
          <a:xfrm>
            <a:off x="8237539" y="5576889"/>
            <a:ext cx="173037" cy="41275"/>
          </a:xfrm>
          <a:custGeom>
            <a:avLst/>
            <a:gdLst>
              <a:gd name="T0" fmla="*/ 986533 w 1088"/>
              <a:gd name="T1" fmla="*/ 0 h 311"/>
              <a:gd name="T2" fmla="*/ 27520037 w 1088"/>
              <a:gd name="T3" fmla="*/ 4579535 h 311"/>
              <a:gd name="T4" fmla="*/ 26685389 w 1088"/>
              <a:gd name="T5" fmla="*/ 5477896 h 311"/>
              <a:gd name="T6" fmla="*/ 0 w 1088"/>
              <a:gd name="T7" fmla="*/ 598819 h 311"/>
              <a:gd name="T8" fmla="*/ 98653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88" name="Freeform 1097"/>
          <p:cNvSpPr>
            <a:spLocks/>
          </p:cNvSpPr>
          <p:nvPr/>
        </p:nvSpPr>
        <p:spPr bwMode="auto">
          <a:xfrm>
            <a:off x="8264525" y="5614989"/>
            <a:ext cx="25400" cy="9525"/>
          </a:xfrm>
          <a:custGeom>
            <a:avLst/>
            <a:gdLst>
              <a:gd name="T0" fmla="*/ 383788 w 164"/>
              <a:gd name="T1" fmla="*/ 17463 h 72"/>
              <a:gd name="T2" fmla="*/ 503663 w 164"/>
              <a:gd name="T3" fmla="*/ 17463 h 72"/>
              <a:gd name="T4" fmla="*/ 839594 w 164"/>
              <a:gd name="T5" fmla="*/ 0 h 72"/>
              <a:gd name="T6" fmla="*/ 1295245 w 164"/>
              <a:gd name="T7" fmla="*/ 0 h 72"/>
              <a:gd name="T8" fmla="*/ 1870927 w 164"/>
              <a:gd name="T9" fmla="*/ 35057 h 72"/>
              <a:gd name="T10" fmla="*/ 2494620 w 164"/>
              <a:gd name="T11" fmla="*/ 122502 h 72"/>
              <a:gd name="T12" fmla="*/ 3070303 w 164"/>
              <a:gd name="T13" fmla="*/ 297524 h 72"/>
              <a:gd name="T14" fmla="*/ 3574121 w 164"/>
              <a:gd name="T15" fmla="*/ 542528 h 72"/>
              <a:gd name="T16" fmla="*/ 3933902 w 164"/>
              <a:gd name="T17" fmla="*/ 892572 h 72"/>
              <a:gd name="T18" fmla="*/ 3933902 w 164"/>
              <a:gd name="T19" fmla="*/ 910034 h 72"/>
              <a:gd name="T20" fmla="*/ 3933902 w 164"/>
              <a:gd name="T21" fmla="*/ 997611 h 72"/>
              <a:gd name="T22" fmla="*/ 3909896 w 164"/>
              <a:gd name="T23" fmla="*/ 1085056 h 72"/>
              <a:gd name="T24" fmla="*/ 3861884 w 164"/>
              <a:gd name="T25" fmla="*/ 1172633 h 72"/>
              <a:gd name="T26" fmla="*/ 3742008 w 164"/>
              <a:gd name="T27" fmla="*/ 1242616 h 72"/>
              <a:gd name="T28" fmla="*/ 3574121 w 164"/>
              <a:gd name="T29" fmla="*/ 1260078 h 72"/>
              <a:gd name="T30" fmla="*/ 3310209 w 164"/>
              <a:gd name="T31" fmla="*/ 1242616 h 72"/>
              <a:gd name="T32" fmla="*/ 2974433 w 164"/>
              <a:gd name="T33" fmla="*/ 1137576 h 72"/>
              <a:gd name="T34" fmla="*/ 2974433 w 164"/>
              <a:gd name="T35" fmla="*/ 1102519 h 72"/>
              <a:gd name="T36" fmla="*/ 2950427 w 164"/>
              <a:gd name="T37" fmla="*/ 1032536 h 72"/>
              <a:gd name="T38" fmla="*/ 2878409 w 164"/>
              <a:gd name="T39" fmla="*/ 910034 h 72"/>
              <a:gd name="T40" fmla="*/ 2710521 w 164"/>
              <a:gd name="T41" fmla="*/ 787532 h 72"/>
              <a:gd name="T42" fmla="*/ 2398751 w 164"/>
              <a:gd name="T43" fmla="*/ 665030 h 72"/>
              <a:gd name="T44" fmla="*/ 1942945 w 164"/>
              <a:gd name="T45" fmla="*/ 559991 h 72"/>
              <a:gd name="T46" fmla="*/ 1319251 w 164"/>
              <a:gd name="T47" fmla="*/ 507471 h 72"/>
              <a:gd name="T48" fmla="*/ 479812 w 164"/>
              <a:gd name="T49" fmla="*/ 507471 h 72"/>
              <a:gd name="T50" fmla="*/ 431800 w 164"/>
              <a:gd name="T51" fmla="*/ 507471 h 72"/>
              <a:gd name="T52" fmla="*/ 335776 w 164"/>
              <a:gd name="T53" fmla="*/ 472546 h 72"/>
              <a:gd name="T54" fmla="*/ 215900 w 164"/>
              <a:gd name="T55" fmla="*/ 437488 h 72"/>
              <a:gd name="T56" fmla="*/ 96024 w 164"/>
              <a:gd name="T57" fmla="*/ 384969 h 72"/>
              <a:gd name="T58" fmla="*/ 0 w 164"/>
              <a:gd name="T59" fmla="*/ 314986 h 72"/>
              <a:gd name="T60" fmla="*/ 0 w 164"/>
              <a:gd name="T61" fmla="*/ 245004 h 72"/>
              <a:gd name="T62" fmla="*/ 119876 w 164"/>
              <a:gd name="T63" fmla="*/ 122502 h 72"/>
              <a:gd name="T64" fmla="*/ 383788 w 164"/>
              <a:gd name="T65" fmla="*/ 174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89" name="Freeform 1098"/>
          <p:cNvSpPr>
            <a:spLocks/>
          </p:cNvSpPr>
          <p:nvPr/>
        </p:nvSpPr>
        <p:spPr bwMode="auto">
          <a:xfrm>
            <a:off x="8269288" y="5546725"/>
            <a:ext cx="23812" cy="14288"/>
          </a:xfrm>
          <a:custGeom>
            <a:avLst/>
            <a:gdLst>
              <a:gd name="T0" fmla="*/ 1196961 w 146"/>
              <a:gd name="T1" fmla="*/ 0 h 109"/>
              <a:gd name="T2" fmla="*/ 1117207 w 146"/>
              <a:gd name="T3" fmla="*/ 0 h 109"/>
              <a:gd name="T4" fmla="*/ 930951 w 146"/>
              <a:gd name="T5" fmla="*/ 51515 h 109"/>
              <a:gd name="T6" fmla="*/ 691527 w 146"/>
              <a:gd name="T7" fmla="*/ 120334 h 109"/>
              <a:gd name="T8" fmla="*/ 398933 w 146"/>
              <a:gd name="T9" fmla="*/ 240537 h 109"/>
              <a:gd name="T10" fmla="*/ 159671 w 146"/>
              <a:gd name="T11" fmla="*/ 412386 h 109"/>
              <a:gd name="T12" fmla="*/ 26585 w 146"/>
              <a:gd name="T13" fmla="*/ 670094 h 109"/>
              <a:gd name="T14" fmla="*/ 0 w 146"/>
              <a:gd name="T15" fmla="*/ 1013793 h 109"/>
              <a:gd name="T16" fmla="*/ 159671 w 146"/>
              <a:gd name="T17" fmla="*/ 1460522 h 109"/>
              <a:gd name="T18" fmla="*/ 2260998 w 146"/>
              <a:gd name="T19" fmla="*/ 1872908 h 109"/>
              <a:gd name="T20" fmla="*/ 2234413 w 146"/>
              <a:gd name="T21" fmla="*/ 1787049 h 109"/>
              <a:gd name="T22" fmla="*/ 2234413 w 146"/>
              <a:gd name="T23" fmla="*/ 1598028 h 109"/>
              <a:gd name="T24" fmla="*/ 2234413 w 146"/>
              <a:gd name="T25" fmla="*/ 1305845 h 109"/>
              <a:gd name="T26" fmla="*/ 2314167 w 146"/>
              <a:gd name="T27" fmla="*/ 996621 h 109"/>
              <a:gd name="T28" fmla="*/ 2473838 w 146"/>
              <a:gd name="T29" fmla="*/ 687266 h 109"/>
              <a:gd name="T30" fmla="*/ 2766433 w 146"/>
              <a:gd name="T31" fmla="*/ 463901 h 109"/>
              <a:gd name="T32" fmla="*/ 3218697 w 146"/>
              <a:gd name="T33" fmla="*/ 343699 h 109"/>
              <a:gd name="T34" fmla="*/ 3883639 w 146"/>
              <a:gd name="T35" fmla="*/ 395214 h 109"/>
              <a:gd name="T36" fmla="*/ 1196961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90" name="Freeform 1099"/>
          <p:cNvSpPr>
            <a:spLocks/>
          </p:cNvSpPr>
          <p:nvPr/>
        </p:nvSpPr>
        <p:spPr bwMode="auto">
          <a:xfrm>
            <a:off x="8401051" y="5572125"/>
            <a:ext cx="23813" cy="14288"/>
          </a:xfrm>
          <a:custGeom>
            <a:avLst/>
            <a:gdLst>
              <a:gd name="T0" fmla="*/ 1197174 w 146"/>
              <a:gd name="T1" fmla="*/ 0 h 107"/>
              <a:gd name="T2" fmla="*/ 1117254 w 146"/>
              <a:gd name="T3" fmla="*/ 0 h 107"/>
              <a:gd name="T4" fmla="*/ 931153 w 146"/>
              <a:gd name="T5" fmla="*/ 35653 h 107"/>
              <a:gd name="T6" fmla="*/ 665133 w 146"/>
              <a:gd name="T7" fmla="*/ 106960 h 107"/>
              <a:gd name="T8" fmla="*/ 399112 w 146"/>
              <a:gd name="T9" fmla="*/ 213919 h 107"/>
              <a:gd name="T10" fmla="*/ 159678 w 146"/>
              <a:gd name="T11" fmla="*/ 410079 h 107"/>
              <a:gd name="T12" fmla="*/ 0 w 146"/>
              <a:gd name="T13" fmla="*/ 677545 h 107"/>
              <a:gd name="T14" fmla="*/ 0 w 146"/>
              <a:gd name="T15" fmla="*/ 1034211 h 107"/>
              <a:gd name="T16" fmla="*/ 159678 w 146"/>
              <a:gd name="T17" fmla="*/ 1515596 h 107"/>
              <a:gd name="T18" fmla="*/ 2234670 w 146"/>
              <a:gd name="T19" fmla="*/ 1907915 h 107"/>
              <a:gd name="T20" fmla="*/ 2208085 w 146"/>
              <a:gd name="T21" fmla="*/ 1836609 h 107"/>
              <a:gd name="T22" fmla="*/ 2208085 w 146"/>
              <a:gd name="T23" fmla="*/ 1622556 h 107"/>
              <a:gd name="T24" fmla="*/ 2208085 w 146"/>
              <a:gd name="T25" fmla="*/ 1337330 h 107"/>
              <a:gd name="T26" fmla="*/ 2287842 w 146"/>
              <a:gd name="T27" fmla="*/ 998558 h 107"/>
              <a:gd name="T28" fmla="*/ 2447356 w 146"/>
              <a:gd name="T29" fmla="*/ 713198 h 107"/>
              <a:gd name="T30" fmla="*/ 2740126 w 146"/>
              <a:gd name="T31" fmla="*/ 481385 h 107"/>
              <a:gd name="T32" fmla="*/ 3218832 w 146"/>
              <a:gd name="T33" fmla="*/ 338773 h 107"/>
              <a:gd name="T34" fmla="*/ 3883965 w 146"/>
              <a:gd name="T35" fmla="*/ 410079 h 107"/>
              <a:gd name="T36" fmla="*/ 1197174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91" name="Freeform 1100"/>
          <p:cNvSpPr>
            <a:spLocks/>
          </p:cNvSpPr>
          <p:nvPr/>
        </p:nvSpPr>
        <p:spPr bwMode="auto">
          <a:xfrm>
            <a:off x="8294688" y="5549900"/>
            <a:ext cx="100012" cy="25400"/>
          </a:xfrm>
          <a:custGeom>
            <a:avLst/>
            <a:gdLst>
              <a:gd name="T0" fmla="*/ 0 w 629"/>
              <a:gd name="T1" fmla="*/ 779026 h 182"/>
              <a:gd name="T2" fmla="*/ 15194191 w 629"/>
              <a:gd name="T3" fmla="*/ 3544835 h 182"/>
              <a:gd name="T4" fmla="*/ 15902066 w 629"/>
              <a:gd name="T5" fmla="*/ 2765809 h 182"/>
              <a:gd name="T6" fmla="*/ 733156 w 629"/>
              <a:gd name="T7" fmla="*/ 0 h 182"/>
              <a:gd name="T8" fmla="*/ 0 w 629"/>
              <a:gd name="T9" fmla="*/ 779026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92" name="Freeform 1101"/>
          <p:cNvSpPr>
            <a:spLocks/>
          </p:cNvSpPr>
          <p:nvPr/>
        </p:nvSpPr>
        <p:spPr bwMode="auto">
          <a:xfrm>
            <a:off x="8294688" y="5561014"/>
            <a:ext cx="95250" cy="22225"/>
          </a:xfrm>
          <a:custGeom>
            <a:avLst/>
            <a:gdLst>
              <a:gd name="T0" fmla="*/ 0 w 606"/>
              <a:gd name="T1" fmla="*/ 478622 h 170"/>
              <a:gd name="T2" fmla="*/ 14823005 w 606"/>
              <a:gd name="T3" fmla="*/ 2905592 h 170"/>
              <a:gd name="T4" fmla="*/ 14971224 w 606"/>
              <a:gd name="T5" fmla="*/ 2426970 h 170"/>
              <a:gd name="T6" fmla="*/ 123542 w 606"/>
              <a:gd name="T7" fmla="*/ 0 h 170"/>
              <a:gd name="T8" fmla="*/ 0 w 606"/>
              <a:gd name="T9" fmla="*/ 4786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93" name="Freeform 1102"/>
          <p:cNvSpPr>
            <a:spLocks/>
          </p:cNvSpPr>
          <p:nvPr/>
        </p:nvSpPr>
        <p:spPr bwMode="auto">
          <a:xfrm>
            <a:off x="8294688" y="5545139"/>
            <a:ext cx="95250" cy="22225"/>
          </a:xfrm>
          <a:custGeom>
            <a:avLst/>
            <a:gdLst>
              <a:gd name="T0" fmla="*/ 0 w 606"/>
              <a:gd name="T1" fmla="*/ 478622 h 170"/>
              <a:gd name="T2" fmla="*/ 14823005 w 606"/>
              <a:gd name="T3" fmla="*/ 2905592 h 170"/>
              <a:gd name="T4" fmla="*/ 14971224 w 606"/>
              <a:gd name="T5" fmla="*/ 2426970 h 170"/>
              <a:gd name="T6" fmla="*/ 123542 w 606"/>
              <a:gd name="T7" fmla="*/ 0 h 170"/>
              <a:gd name="T8" fmla="*/ 0 w 606"/>
              <a:gd name="T9" fmla="*/ 478622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394" name="Group 1103"/>
          <p:cNvGrpSpPr>
            <a:grpSpLocks/>
          </p:cNvGrpSpPr>
          <p:nvPr/>
        </p:nvGrpSpPr>
        <p:grpSpPr bwMode="auto">
          <a:xfrm>
            <a:off x="7713664" y="5181601"/>
            <a:ext cx="338137" cy="282575"/>
            <a:chOff x="3899" y="3264"/>
            <a:chExt cx="213" cy="178"/>
          </a:xfrm>
        </p:grpSpPr>
        <p:sp>
          <p:nvSpPr>
            <p:cNvPr id="5167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8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9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70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0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1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1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1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1395" name="Group 1143"/>
          <p:cNvGrpSpPr>
            <a:grpSpLocks/>
          </p:cNvGrpSpPr>
          <p:nvPr/>
        </p:nvGrpSpPr>
        <p:grpSpPr bwMode="auto">
          <a:xfrm>
            <a:off x="7367589" y="5184776"/>
            <a:ext cx="338137" cy="282575"/>
            <a:chOff x="3899" y="3264"/>
            <a:chExt cx="213" cy="178"/>
          </a:xfrm>
        </p:grpSpPr>
        <p:sp>
          <p:nvSpPr>
            <p:cNvPr id="51635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6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7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8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9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0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1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2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3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4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5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6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7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8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49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0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1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2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3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4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5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6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7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8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59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0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1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2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3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4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665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6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7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8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69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0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1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2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73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1396" name="Group 1183"/>
          <p:cNvGrpSpPr>
            <a:grpSpLocks/>
          </p:cNvGrpSpPr>
          <p:nvPr/>
        </p:nvGrpSpPr>
        <p:grpSpPr bwMode="auto">
          <a:xfrm>
            <a:off x="6948489" y="4926014"/>
            <a:ext cx="338137" cy="282575"/>
            <a:chOff x="3899" y="3264"/>
            <a:chExt cx="213" cy="178"/>
          </a:xfrm>
        </p:grpSpPr>
        <p:sp>
          <p:nvSpPr>
            <p:cNvPr id="51596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7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8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9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0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1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2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3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4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5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6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7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8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09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0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1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2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3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4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5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6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7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8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19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0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1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2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3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4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5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626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7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8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29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0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1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2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3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34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1397" name="Group 1223"/>
          <p:cNvGrpSpPr>
            <a:grpSpLocks/>
          </p:cNvGrpSpPr>
          <p:nvPr/>
        </p:nvGrpSpPr>
        <p:grpSpPr bwMode="auto">
          <a:xfrm>
            <a:off x="7112000" y="4610101"/>
            <a:ext cx="338138" cy="282575"/>
            <a:chOff x="3899" y="3264"/>
            <a:chExt cx="213" cy="178"/>
          </a:xfrm>
        </p:grpSpPr>
        <p:sp>
          <p:nvSpPr>
            <p:cNvPr id="51557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8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9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0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1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2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3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4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5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6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7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8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69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0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1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2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3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4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5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6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7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8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79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0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1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2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3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4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5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6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587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8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89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0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1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2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3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4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95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1398" name="Group 1263"/>
          <p:cNvGrpSpPr>
            <a:grpSpLocks/>
          </p:cNvGrpSpPr>
          <p:nvPr/>
        </p:nvGrpSpPr>
        <p:grpSpPr bwMode="auto">
          <a:xfrm>
            <a:off x="7316789" y="3178176"/>
            <a:ext cx="338137" cy="282575"/>
            <a:chOff x="3899" y="3264"/>
            <a:chExt cx="213" cy="178"/>
          </a:xfrm>
        </p:grpSpPr>
        <p:sp>
          <p:nvSpPr>
            <p:cNvPr id="51518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19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0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1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2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3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4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5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6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7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8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29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0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1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2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3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4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5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6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7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8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39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0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1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2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3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4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5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6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7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548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49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0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1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2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3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4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5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56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399" name="AutoShape 1304"/>
          <p:cNvSpPr>
            <a:spLocks noChangeAspect="1" noChangeArrowheads="1" noTextEdit="1"/>
          </p:cNvSpPr>
          <p:nvPr/>
        </p:nvSpPr>
        <p:spPr bwMode="auto">
          <a:xfrm>
            <a:off x="7018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0" name="Freeform 1305"/>
          <p:cNvSpPr>
            <a:spLocks/>
          </p:cNvSpPr>
          <p:nvPr/>
        </p:nvSpPr>
        <p:spPr bwMode="auto">
          <a:xfrm>
            <a:off x="7019926" y="3140075"/>
            <a:ext cx="258763" cy="268288"/>
          </a:xfrm>
          <a:custGeom>
            <a:avLst/>
            <a:gdLst>
              <a:gd name="T0" fmla="*/ 12188640 w 1894"/>
              <a:gd name="T1" fmla="*/ 0 h 1904"/>
              <a:gd name="T2" fmla="*/ 12468716 w 1894"/>
              <a:gd name="T3" fmla="*/ 0 h 1904"/>
              <a:gd name="T4" fmla="*/ 13047312 w 1894"/>
              <a:gd name="T5" fmla="*/ 19868 h 1904"/>
              <a:gd name="T6" fmla="*/ 13849969 w 1894"/>
              <a:gd name="T7" fmla="*/ 59604 h 1904"/>
              <a:gd name="T8" fmla="*/ 14913848 w 1894"/>
              <a:gd name="T9" fmla="*/ 119067 h 1904"/>
              <a:gd name="T10" fmla="*/ 16145773 w 1894"/>
              <a:gd name="T11" fmla="*/ 198539 h 1904"/>
              <a:gd name="T12" fmla="*/ 17564461 w 1894"/>
              <a:gd name="T13" fmla="*/ 337474 h 1904"/>
              <a:gd name="T14" fmla="*/ 19132344 w 1894"/>
              <a:gd name="T15" fmla="*/ 516285 h 1904"/>
              <a:gd name="T16" fmla="*/ 20830971 w 1894"/>
              <a:gd name="T17" fmla="*/ 754419 h 1904"/>
              <a:gd name="T18" fmla="*/ 22641492 w 1894"/>
              <a:gd name="T19" fmla="*/ 1092034 h 1904"/>
              <a:gd name="T20" fmla="*/ 24545463 w 1894"/>
              <a:gd name="T21" fmla="*/ 1449375 h 1904"/>
              <a:gd name="T22" fmla="*/ 26468014 w 1894"/>
              <a:gd name="T23" fmla="*/ 1925925 h 1904"/>
              <a:gd name="T24" fmla="*/ 28465161 w 1894"/>
              <a:gd name="T25" fmla="*/ 2481805 h 1904"/>
              <a:gd name="T26" fmla="*/ 30462444 w 1894"/>
              <a:gd name="T27" fmla="*/ 3156893 h 1904"/>
              <a:gd name="T28" fmla="*/ 32459728 w 1894"/>
              <a:gd name="T29" fmla="*/ 3911453 h 1904"/>
              <a:gd name="T30" fmla="*/ 34400860 w 1894"/>
              <a:gd name="T31" fmla="*/ 4785081 h 1904"/>
              <a:gd name="T32" fmla="*/ 32272965 w 1894"/>
              <a:gd name="T33" fmla="*/ 22614821 h 1904"/>
              <a:gd name="T34" fmla="*/ 32515607 w 1894"/>
              <a:gd name="T35" fmla="*/ 22753756 h 1904"/>
              <a:gd name="T36" fmla="*/ 33001026 w 1894"/>
              <a:gd name="T37" fmla="*/ 23289909 h 1904"/>
              <a:gd name="T38" fmla="*/ 33243668 w 1894"/>
              <a:gd name="T39" fmla="*/ 24501010 h 1904"/>
              <a:gd name="T40" fmla="*/ 32851698 w 1894"/>
              <a:gd name="T41" fmla="*/ 26625472 h 1904"/>
              <a:gd name="T42" fmla="*/ 26729236 w 1894"/>
              <a:gd name="T43" fmla="*/ 35043993 h 1904"/>
              <a:gd name="T44" fmla="*/ 24676074 w 1894"/>
              <a:gd name="T45" fmla="*/ 37803816 h 1904"/>
              <a:gd name="T46" fmla="*/ 24340119 w 1894"/>
              <a:gd name="T47" fmla="*/ 37764080 h 1904"/>
              <a:gd name="T48" fmla="*/ 23705508 w 1894"/>
              <a:gd name="T49" fmla="*/ 37664881 h 1904"/>
              <a:gd name="T50" fmla="*/ 22828118 w 1894"/>
              <a:gd name="T51" fmla="*/ 37545674 h 1904"/>
              <a:gd name="T52" fmla="*/ 21689507 w 1894"/>
              <a:gd name="T53" fmla="*/ 37347135 h 1904"/>
              <a:gd name="T54" fmla="*/ 20364269 w 1894"/>
              <a:gd name="T55" fmla="*/ 37108860 h 1904"/>
              <a:gd name="T56" fmla="*/ 18814970 w 1894"/>
              <a:gd name="T57" fmla="*/ 36811114 h 1904"/>
              <a:gd name="T58" fmla="*/ 17135056 w 1894"/>
              <a:gd name="T59" fmla="*/ 36433763 h 1904"/>
              <a:gd name="T60" fmla="*/ 15305818 w 1894"/>
              <a:gd name="T61" fmla="*/ 35996950 h 1904"/>
              <a:gd name="T62" fmla="*/ 13383267 w 1894"/>
              <a:gd name="T63" fmla="*/ 35460938 h 1904"/>
              <a:gd name="T64" fmla="*/ 11386120 w 1894"/>
              <a:gd name="T65" fmla="*/ 34845454 h 1904"/>
              <a:gd name="T66" fmla="*/ 9351538 w 1894"/>
              <a:gd name="T67" fmla="*/ 34150498 h 1904"/>
              <a:gd name="T68" fmla="*/ 7279657 w 1894"/>
              <a:gd name="T69" fmla="*/ 33376211 h 1904"/>
              <a:gd name="T70" fmla="*/ 5226358 w 1894"/>
              <a:gd name="T71" fmla="*/ 32482716 h 1904"/>
              <a:gd name="T72" fmla="*/ 3210492 w 1894"/>
              <a:gd name="T73" fmla="*/ 31470014 h 1904"/>
              <a:gd name="T74" fmla="*/ 1250643 w 1894"/>
              <a:gd name="T75" fmla="*/ 30378122 h 1904"/>
              <a:gd name="T76" fmla="*/ 298657 w 1894"/>
              <a:gd name="T77" fmla="*/ 29683166 h 1904"/>
              <a:gd name="T78" fmla="*/ 149328 w 1894"/>
              <a:gd name="T79" fmla="*/ 28928606 h 1904"/>
              <a:gd name="T80" fmla="*/ 0 w 1894"/>
              <a:gd name="T81" fmla="*/ 27816846 h 1904"/>
              <a:gd name="T82" fmla="*/ 74596 w 1894"/>
              <a:gd name="T83" fmla="*/ 26665208 h 1904"/>
              <a:gd name="T84" fmla="*/ 7242359 w 1894"/>
              <a:gd name="T85" fmla="*/ 19160051 h 1904"/>
              <a:gd name="T86" fmla="*/ 7204924 w 1894"/>
              <a:gd name="T87" fmla="*/ 18901908 h 1904"/>
              <a:gd name="T88" fmla="*/ 7279657 w 1894"/>
              <a:gd name="T89" fmla="*/ 18206948 h 1904"/>
              <a:gd name="T90" fmla="*/ 7690207 w 1894"/>
              <a:gd name="T91" fmla="*/ 17234122 h 1904"/>
              <a:gd name="T92" fmla="*/ 8735505 w 1894"/>
              <a:gd name="T93" fmla="*/ 1616195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01" name="Freeform 1306"/>
          <p:cNvSpPr>
            <a:spLocks/>
          </p:cNvSpPr>
          <p:nvPr/>
        </p:nvSpPr>
        <p:spPr bwMode="auto">
          <a:xfrm>
            <a:off x="7051676" y="3309939"/>
            <a:ext cx="150813" cy="46037"/>
          </a:xfrm>
          <a:custGeom>
            <a:avLst/>
            <a:gdLst>
              <a:gd name="T0" fmla="*/ 743702 w 1106"/>
              <a:gd name="T1" fmla="*/ 0 h 331"/>
              <a:gd name="T2" fmla="*/ 20564702 w 1106"/>
              <a:gd name="T3" fmla="*/ 5358373 h 331"/>
              <a:gd name="T4" fmla="*/ 19913861 w 1106"/>
              <a:gd name="T5" fmla="*/ 6403037 h 331"/>
              <a:gd name="T6" fmla="*/ 0 w 1106"/>
              <a:gd name="T7" fmla="*/ 696397 h 331"/>
              <a:gd name="T8" fmla="*/ 743702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2" name="Freeform 1307"/>
          <p:cNvSpPr>
            <a:spLocks/>
          </p:cNvSpPr>
          <p:nvPr/>
        </p:nvSpPr>
        <p:spPr bwMode="auto">
          <a:xfrm>
            <a:off x="7026276" y="3330575"/>
            <a:ext cx="176213" cy="71438"/>
          </a:xfrm>
          <a:custGeom>
            <a:avLst/>
            <a:gdLst>
              <a:gd name="T0" fmla="*/ 24107858 w 1285"/>
              <a:gd name="T1" fmla="*/ 7824371 h 505"/>
              <a:gd name="T2" fmla="*/ 23769282 w 1285"/>
              <a:gd name="T3" fmla="*/ 7784337 h 505"/>
              <a:gd name="T4" fmla="*/ 23167553 w 1285"/>
              <a:gd name="T5" fmla="*/ 7704412 h 505"/>
              <a:gd name="T6" fmla="*/ 22246171 w 1285"/>
              <a:gd name="T7" fmla="*/ 7564224 h 505"/>
              <a:gd name="T8" fmla="*/ 21136647 w 1285"/>
              <a:gd name="T9" fmla="*/ 7384143 h 505"/>
              <a:gd name="T10" fmla="*/ 19782756 w 1285"/>
              <a:gd name="T11" fmla="*/ 7104050 h 505"/>
              <a:gd name="T12" fmla="*/ 18259508 w 1285"/>
              <a:gd name="T13" fmla="*/ 6803869 h 505"/>
              <a:gd name="T14" fmla="*/ 16567037 w 1285"/>
              <a:gd name="T15" fmla="*/ 6443708 h 505"/>
              <a:gd name="T16" fmla="*/ 14761849 w 1285"/>
              <a:gd name="T17" fmla="*/ 5983393 h 505"/>
              <a:gd name="T18" fmla="*/ 12862451 w 1285"/>
              <a:gd name="T19" fmla="*/ 5463098 h 505"/>
              <a:gd name="T20" fmla="*/ 10888044 w 1285"/>
              <a:gd name="T21" fmla="*/ 4882824 h 505"/>
              <a:gd name="T22" fmla="*/ 8875923 w 1285"/>
              <a:gd name="T23" fmla="*/ 4182306 h 505"/>
              <a:gd name="T24" fmla="*/ 6845018 w 1285"/>
              <a:gd name="T25" fmla="*/ 3421951 h 505"/>
              <a:gd name="T26" fmla="*/ 4870473 w 1285"/>
              <a:gd name="T27" fmla="*/ 2561442 h 505"/>
              <a:gd name="T28" fmla="*/ 2914714 w 1285"/>
              <a:gd name="T29" fmla="*/ 1620865 h 505"/>
              <a:gd name="T30" fmla="*/ 1034240 w 1285"/>
              <a:gd name="T31" fmla="*/ 560329 h 505"/>
              <a:gd name="T32" fmla="*/ 112859 w 1285"/>
              <a:gd name="T33" fmla="*/ 80067 h 505"/>
              <a:gd name="T34" fmla="*/ 37574 w 1285"/>
              <a:gd name="T35" fmla="*/ 640396 h 505"/>
              <a:gd name="T36" fmla="*/ 0 w 1285"/>
              <a:gd name="T37" fmla="*/ 1520852 h 505"/>
              <a:gd name="T38" fmla="*/ 150432 w 1285"/>
              <a:gd name="T39" fmla="*/ 2401308 h 505"/>
              <a:gd name="T40" fmla="*/ 357226 w 1285"/>
              <a:gd name="T41" fmla="*/ 2781556 h 505"/>
              <a:gd name="T42" fmla="*/ 526582 w 1285"/>
              <a:gd name="T43" fmla="*/ 2881569 h 505"/>
              <a:gd name="T44" fmla="*/ 883808 w 1285"/>
              <a:gd name="T45" fmla="*/ 3101824 h 505"/>
              <a:gd name="T46" fmla="*/ 1410390 w 1285"/>
              <a:gd name="T47" fmla="*/ 3401864 h 505"/>
              <a:gd name="T48" fmla="*/ 2106191 w 1285"/>
              <a:gd name="T49" fmla="*/ 3802199 h 505"/>
              <a:gd name="T50" fmla="*/ 2989999 w 1285"/>
              <a:gd name="T51" fmla="*/ 4242427 h 505"/>
              <a:gd name="T52" fmla="*/ 4043025 w 1285"/>
              <a:gd name="T53" fmla="*/ 4762723 h 505"/>
              <a:gd name="T54" fmla="*/ 5284196 w 1285"/>
              <a:gd name="T55" fmla="*/ 5342997 h 505"/>
              <a:gd name="T56" fmla="*/ 6732159 w 1285"/>
              <a:gd name="T57" fmla="*/ 5923413 h 505"/>
              <a:gd name="T58" fmla="*/ 8330554 w 1285"/>
              <a:gd name="T59" fmla="*/ 6523634 h 505"/>
              <a:gd name="T60" fmla="*/ 10154669 w 1285"/>
              <a:gd name="T61" fmla="*/ 7144083 h 505"/>
              <a:gd name="T62" fmla="*/ 12166787 w 1285"/>
              <a:gd name="T63" fmla="*/ 7744445 h 505"/>
              <a:gd name="T64" fmla="*/ 14366912 w 1285"/>
              <a:gd name="T65" fmla="*/ 8324720 h 505"/>
              <a:gd name="T66" fmla="*/ 16736256 w 1285"/>
              <a:gd name="T67" fmla="*/ 8885048 h 505"/>
              <a:gd name="T68" fmla="*/ 19331322 w 1285"/>
              <a:gd name="T69" fmla="*/ 9445379 h 505"/>
              <a:gd name="T70" fmla="*/ 22133313 w 1285"/>
              <a:gd name="T71" fmla="*/ 9885607 h 505"/>
              <a:gd name="T72" fmla="*/ 23618850 w 1285"/>
              <a:gd name="T73" fmla="*/ 10065687 h 505"/>
              <a:gd name="T74" fmla="*/ 23788069 w 1285"/>
              <a:gd name="T75" fmla="*/ 9745560 h 505"/>
              <a:gd name="T76" fmla="*/ 24032573 w 1285"/>
              <a:gd name="T77" fmla="*/ 9125108 h 505"/>
              <a:gd name="T78" fmla="*/ 24164218 w 1285"/>
              <a:gd name="T79" fmla="*/ 8304632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3" name="AutoShape 1308"/>
          <p:cNvSpPr>
            <a:spLocks noChangeAspect="1" noChangeArrowheads="1" noTextEdit="1"/>
          </p:cNvSpPr>
          <p:nvPr/>
        </p:nvSpPr>
        <p:spPr bwMode="auto">
          <a:xfrm>
            <a:off x="6973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4" name="Freeform 1309"/>
          <p:cNvSpPr>
            <a:spLocks/>
          </p:cNvSpPr>
          <p:nvPr/>
        </p:nvSpPr>
        <p:spPr bwMode="auto">
          <a:xfrm>
            <a:off x="7032626" y="3065464"/>
            <a:ext cx="41275" cy="52387"/>
          </a:xfrm>
          <a:custGeom>
            <a:avLst/>
            <a:gdLst>
              <a:gd name="T0" fmla="*/ 3349731 w 179"/>
              <a:gd name="T1" fmla="*/ 1647038 h 216"/>
              <a:gd name="T2" fmla="*/ 2605398 w 179"/>
              <a:gd name="T3" fmla="*/ 2176486 h 216"/>
              <a:gd name="T4" fmla="*/ 2020400 w 179"/>
              <a:gd name="T5" fmla="*/ 2764627 h 216"/>
              <a:gd name="T6" fmla="*/ 1435632 w 179"/>
              <a:gd name="T7" fmla="*/ 3470396 h 216"/>
              <a:gd name="T8" fmla="*/ 957165 w 179"/>
              <a:gd name="T9" fmla="*/ 4235102 h 216"/>
              <a:gd name="T10" fmla="*/ 531733 w 179"/>
              <a:gd name="T11" fmla="*/ 5058741 h 216"/>
              <a:gd name="T12" fmla="*/ 265866 w 179"/>
              <a:gd name="T13" fmla="*/ 5941074 h 216"/>
              <a:gd name="T14" fmla="*/ 106300 w 179"/>
              <a:gd name="T15" fmla="*/ 6882100 h 216"/>
              <a:gd name="T16" fmla="*/ 0 w 179"/>
              <a:gd name="T17" fmla="*/ 7823368 h 216"/>
              <a:gd name="T18" fmla="*/ 106300 w 179"/>
              <a:gd name="T19" fmla="*/ 9117522 h 216"/>
              <a:gd name="T20" fmla="*/ 531733 w 179"/>
              <a:gd name="T21" fmla="*/ 10176176 h 216"/>
              <a:gd name="T22" fmla="*/ 1222801 w 179"/>
              <a:gd name="T23" fmla="*/ 11176136 h 216"/>
              <a:gd name="T24" fmla="*/ 2126700 w 179"/>
              <a:gd name="T25" fmla="*/ 11823213 h 216"/>
              <a:gd name="T26" fmla="*/ 3137130 w 179"/>
              <a:gd name="T27" fmla="*/ 12411354 h 216"/>
              <a:gd name="T28" fmla="*/ 4200366 w 179"/>
              <a:gd name="T29" fmla="*/ 12646610 h 216"/>
              <a:gd name="T30" fmla="*/ 5317096 w 179"/>
              <a:gd name="T31" fmla="*/ 12705545 h 216"/>
              <a:gd name="T32" fmla="*/ 6380331 w 179"/>
              <a:gd name="T33" fmla="*/ 12528982 h 216"/>
              <a:gd name="T34" fmla="*/ 6593162 w 179"/>
              <a:gd name="T35" fmla="*/ 12528982 h 216"/>
              <a:gd name="T36" fmla="*/ 6805763 w 179"/>
              <a:gd name="T37" fmla="*/ 12411354 h 216"/>
              <a:gd name="T38" fmla="*/ 6965329 w 179"/>
              <a:gd name="T39" fmla="*/ 12235033 h 216"/>
              <a:gd name="T40" fmla="*/ 7018364 w 179"/>
              <a:gd name="T41" fmla="*/ 11940841 h 216"/>
              <a:gd name="T42" fmla="*/ 6912063 w 179"/>
              <a:gd name="T43" fmla="*/ 11646649 h 216"/>
              <a:gd name="T44" fmla="*/ 6699462 w 179"/>
              <a:gd name="T45" fmla="*/ 11411393 h 216"/>
              <a:gd name="T46" fmla="*/ 6433596 w 179"/>
              <a:gd name="T47" fmla="*/ 11176136 h 216"/>
              <a:gd name="T48" fmla="*/ 6167730 w 179"/>
              <a:gd name="T49" fmla="*/ 10999815 h 216"/>
              <a:gd name="T50" fmla="*/ 5582962 w 179"/>
              <a:gd name="T51" fmla="*/ 10823252 h 216"/>
              <a:gd name="T52" fmla="*/ 5051230 w 179"/>
              <a:gd name="T53" fmla="*/ 10705624 h 216"/>
              <a:gd name="T54" fmla="*/ 4466232 w 179"/>
              <a:gd name="T55" fmla="*/ 10587996 h 216"/>
              <a:gd name="T56" fmla="*/ 3987765 w 179"/>
              <a:gd name="T57" fmla="*/ 10470367 h 216"/>
              <a:gd name="T58" fmla="*/ 3456032 w 179"/>
              <a:gd name="T59" fmla="*/ 10293804 h 216"/>
              <a:gd name="T60" fmla="*/ 2977565 w 179"/>
              <a:gd name="T61" fmla="*/ 9999855 h 216"/>
              <a:gd name="T62" fmla="*/ 2499098 w 179"/>
              <a:gd name="T63" fmla="*/ 9705663 h 216"/>
              <a:gd name="T64" fmla="*/ 2073665 w 179"/>
              <a:gd name="T65" fmla="*/ 9176215 h 216"/>
              <a:gd name="T66" fmla="*/ 1914100 w 179"/>
              <a:gd name="T67" fmla="*/ 7058663 h 216"/>
              <a:gd name="T68" fmla="*/ 2339532 w 179"/>
              <a:gd name="T69" fmla="*/ 5293998 h 216"/>
              <a:gd name="T70" fmla="*/ 3243431 w 179"/>
              <a:gd name="T71" fmla="*/ 3941151 h 216"/>
              <a:gd name="T72" fmla="*/ 4466232 w 179"/>
              <a:gd name="T73" fmla="*/ 2764627 h 216"/>
              <a:gd name="T74" fmla="*/ 5795563 w 179"/>
              <a:gd name="T75" fmla="*/ 1882294 h 216"/>
              <a:gd name="T76" fmla="*/ 7231195 w 179"/>
              <a:gd name="T77" fmla="*/ 1235218 h 216"/>
              <a:gd name="T78" fmla="*/ 8507262 w 179"/>
              <a:gd name="T79" fmla="*/ 705769 h 216"/>
              <a:gd name="T80" fmla="*/ 9517462 w 179"/>
              <a:gd name="T81" fmla="*/ 294192 h 216"/>
              <a:gd name="T82" fmla="*/ 8879429 w 179"/>
              <a:gd name="T83" fmla="*/ 58935 h 216"/>
              <a:gd name="T84" fmla="*/ 8188131 w 179"/>
              <a:gd name="T85" fmla="*/ 0 h 216"/>
              <a:gd name="T86" fmla="*/ 7443796 w 179"/>
              <a:gd name="T87" fmla="*/ 117628 h 216"/>
              <a:gd name="T88" fmla="*/ 6593162 w 179"/>
              <a:gd name="T89" fmla="*/ 294192 h 216"/>
              <a:gd name="T90" fmla="*/ 5742298 w 179"/>
              <a:gd name="T91" fmla="*/ 588141 h 216"/>
              <a:gd name="T92" fmla="*/ 4891664 w 179"/>
              <a:gd name="T93" fmla="*/ 882333 h 216"/>
              <a:gd name="T94" fmla="*/ 4094065 w 179"/>
              <a:gd name="T95" fmla="*/ 1294153 h 216"/>
              <a:gd name="T96" fmla="*/ 3349731 w 179"/>
              <a:gd name="T97" fmla="*/ 1647038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05" name="Freeform 1310"/>
          <p:cNvSpPr>
            <a:spLocks/>
          </p:cNvSpPr>
          <p:nvPr/>
        </p:nvSpPr>
        <p:spPr bwMode="auto">
          <a:xfrm>
            <a:off x="7100888" y="3063875"/>
            <a:ext cx="25400" cy="39688"/>
          </a:xfrm>
          <a:custGeom>
            <a:avLst/>
            <a:gdLst>
              <a:gd name="T0" fmla="*/ 4765620 w 114"/>
              <a:gd name="T1" fmla="*/ 3069441 h 168"/>
              <a:gd name="T2" fmla="*/ 5014050 w 114"/>
              <a:gd name="T3" fmla="*/ 4018174 h 168"/>
              <a:gd name="T4" fmla="*/ 4964364 w 114"/>
              <a:gd name="T5" fmla="*/ 4911154 h 168"/>
              <a:gd name="T6" fmla="*/ 4567099 w 114"/>
              <a:gd name="T7" fmla="*/ 5636641 h 168"/>
              <a:gd name="T8" fmla="*/ 4070685 w 114"/>
              <a:gd name="T9" fmla="*/ 6250623 h 168"/>
              <a:gd name="T10" fmla="*/ 3425435 w 114"/>
              <a:gd name="T11" fmla="*/ 6864370 h 168"/>
              <a:gd name="T12" fmla="*/ 2680814 w 114"/>
              <a:gd name="T13" fmla="*/ 7478352 h 168"/>
              <a:gd name="T14" fmla="*/ 1985656 w 114"/>
              <a:gd name="T15" fmla="*/ 7980596 h 168"/>
              <a:gd name="T16" fmla="*/ 1340407 w 114"/>
              <a:gd name="T17" fmla="*/ 8538590 h 168"/>
              <a:gd name="T18" fmla="*/ 1241035 w 114"/>
              <a:gd name="T19" fmla="*/ 8706083 h 168"/>
              <a:gd name="T20" fmla="*/ 1191349 w 114"/>
              <a:gd name="T21" fmla="*/ 8817824 h 168"/>
              <a:gd name="T22" fmla="*/ 1191349 w 114"/>
              <a:gd name="T23" fmla="*/ 9041069 h 168"/>
              <a:gd name="T24" fmla="*/ 1241035 w 114"/>
              <a:gd name="T25" fmla="*/ 9208325 h 168"/>
              <a:gd name="T26" fmla="*/ 1390093 w 114"/>
              <a:gd name="T27" fmla="*/ 9320066 h 168"/>
              <a:gd name="T28" fmla="*/ 1538928 w 114"/>
              <a:gd name="T29" fmla="*/ 9375818 h 168"/>
              <a:gd name="T30" fmla="*/ 1638300 w 114"/>
              <a:gd name="T31" fmla="*/ 9375818 h 168"/>
              <a:gd name="T32" fmla="*/ 1836821 w 114"/>
              <a:gd name="T33" fmla="*/ 9320066 h 168"/>
              <a:gd name="T34" fmla="*/ 2631128 w 114"/>
              <a:gd name="T35" fmla="*/ 8761835 h 168"/>
              <a:gd name="T36" fmla="*/ 3425435 w 114"/>
              <a:gd name="T37" fmla="*/ 8203841 h 168"/>
              <a:gd name="T38" fmla="*/ 4170057 w 114"/>
              <a:gd name="T39" fmla="*/ 7534104 h 168"/>
              <a:gd name="T40" fmla="*/ 4815306 w 114"/>
              <a:gd name="T41" fmla="*/ 6752865 h 168"/>
              <a:gd name="T42" fmla="*/ 5311720 w 114"/>
              <a:gd name="T43" fmla="*/ 5915638 h 168"/>
              <a:gd name="T44" fmla="*/ 5609613 w 114"/>
              <a:gd name="T45" fmla="*/ 4966906 h 168"/>
              <a:gd name="T46" fmla="*/ 5659298 w 114"/>
              <a:gd name="T47" fmla="*/ 3962422 h 168"/>
              <a:gd name="T48" fmla="*/ 5460777 w 114"/>
              <a:gd name="T49" fmla="*/ 2846196 h 168"/>
              <a:gd name="T50" fmla="*/ 5014050 w 114"/>
              <a:gd name="T51" fmla="*/ 2009205 h 168"/>
              <a:gd name="T52" fmla="*/ 4318892 w 114"/>
              <a:gd name="T53" fmla="*/ 1339470 h 168"/>
              <a:gd name="T54" fmla="*/ 3474898 w 114"/>
              <a:gd name="T55" fmla="*/ 781239 h 168"/>
              <a:gd name="T56" fmla="*/ 2531756 w 114"/>
              <a:gd name="T57" fmla="*/ 390738 h 168"/>
              <a:gd name="T58" fmla="*/ 1588614 w 114"/>
              <a:gd name="T59" fmla="*/ 111504 h 168"/>
              <a:gd name="T60" fmla="*/ 843993 w 114"/>
              <a:gd name="T61" fmla="*/ 0 h 168"/>
              <a:gd name="T62" fmla="*/ 248207 w 114"/>
              <a:gd name="T63" fmla="*/ 0 h 168"/>
              <a:gd name="T64" fmla="*/ 0 w 114"/>
              <a:gd name="T65" fmla="*/ 167493 h 168"/>
              <a:gd name="T66" fmla="*/ 595786 w 114"/>
              <a:gd name="T67" fmla="*/ 502242 h 168"/>
              <a:gd name="T68" fmla="*/ 1290721 w 114"/>
              <a:gd name="T69" fmla="*/ 725487 h 168"/>
              <a:gd name="T70" fmla="*/ 2035342 w 114"/>
              <a:gd name="T71" fmla="*/ 948732 h 168"/>
              <a:gd name="T72" fmla="*/ 2680814 w 114"/>
              <a:gd name="T73" fmla="*/ 1227729 h 168"/>
              <a:gd name="T74" fmla="*/ 3375749 w 114"/>
              <a:gd name="T75" fmla="*/ 1506726 h 168"/>
              <a:gd name="T76" fmla="*/ 3971536 w 114"/>
              <a:gd name="T77" fmla="*/ 1897464 h 168"/>
              <a:gd name="T78" fmla="*/ 4418264 w 114"/>
              <a:gd name="T79" fmla="*/ 2399707 h 168"/>
              <a:gd name="T80" fmla="*/ 4765620 w 114"/>
              <a:gd name="T81" fmla="*/ 3069441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6" name="Freeform 1311"/>
          <p:cNvSpPr>
            <a:spLocks/>
          </p:cNvSpPr>
          <p:nvPr/>
        </p:nvSpPr>
        <p:spPr bwMode="auto">
          <a:xfrm>
            <a:off x="7007226" y="3054351"/>
            <a:ext cx="66675" cy="85725"/>
          </a:xfrm>
          <a:custGeom>
            <a:avLst/>
            <a:gdLst>
              <a:gd name="T0" fmla="*/ 4790449 w 289"/>
              <a:gd name="T1" fmla="*/ 3877163 h 351"/>
              <a:gd name="T2" fmla="*/ 2554875 w 289"/>
              <a:gd name="T3" fmla="*/ 6322646 h 351"/>
              <a:gd name="T4" fmla="*/ 798485 w 289"/>
              <a:gd name="T5" fmla="*/ 9245601 h 351"/>
              <a:gd name="T6" fmla="*/ 0 w 289"/>
              <a:gd name="T7" fmla="*/ 12526107 h 351"/>
              <a:gd name="T8" fmla="*/ 159651 w 289"/>
              <a:gd name="T9" fmla="*/ 14792812 h 351"/>
              <a:gd name="T10" fmla="*/ 425889 w 289"/>
              <a:gd name="T11" fmla="*/ 15627837 h 351"/>
              <a:gd name="T12" fmla="*/ 904842 w 289"/>
              <a:gd name="T13" fmla="*/ 16463110 h 351"/>
              <a:gd name="T14" fmla="*/ 1543676 w 289"/>
              <a:gd name="T15" fmla="*/ 17178706 h 351"/>
              <a:gd name="T16" fmla="*/ 2661232 w 289"/>
              <a:gd name="T17" fmla="*/ 17954138 h 351"/>
              <a:gd name="T18" fmla="*/ 4098552 w 289"/>
              <a:gd name="T19" fmla="*/ 18789407 h 351"/>
              <a:gd name="T20" fmla="*/ 5695290 w 289"/>
              <a:gd name="T21" fmla="*/ 19445410 h 351"/>
              <a:gd name="T22" fmla="*/ 7238735 w 289"/>
              <a:gd name="T23" fmla="*/ 19922637 h 351"/>
              <a:gd name="T24" fmla="*/ 8888769 w 289"/>
              <a:gd name="T25" fmla="*/ 20340272 h 351"/>
              <a:gd name="T26" fmla="*/ 10485739 w 289"/>
              <a:gd name="T27" fmla="*/ 20578885 h 351"/>
              <a:gd name="T28" fmla="*/ 12135771 w 289"/>
              <a:gd name="T29" fmla="*/ 20757662 h 351"/>
              <a:gd name="T30" fmla="*/ 13785804 w 289"/>
              <a:gd name="T31" fmla="*/ 20877091 h 351"/>
              <a:gd name="T32" fmla="*/ 14850296 w 289"/>
              <a:gd name="T33" fmla="*/ 20936683 h 351"/>
              <a:gd name="T34" fmla="*/ 15222895 w 289"/>
              <a:gd name="T35" fmla="*/ 20578885 h 351"/>
              <a:gd name="T36" fmla="*/ 15382546 w 289"/>
              <a:gd name="T37" fmla="*/ 19982230 h 351"/>
              <a:gd name="T38" fmla="*/ 15009947 w 289"/>
              <a:gd name="T39" fmla="*/ 19564839 h 351"/>
              <a:gd name="T40" fmla="*/ 13998748 w 289"/>
              <a:gd name="T41" fmla="*/ 19206797 h 351"/>
              <a:gd name="T42" fmla="*/ 12561430 w 289"/>
              <a:gd name="T43" fmla="*/ 18908591 h 351"/>
              <a:gd name="T44" fmla="*/ 11071279 w 289"/>
              <a:gd name="T45" fmla="*/ 18669978 h 351"/>
              <a:gd name="T46" fmla="*/ 9527603 w 289"/>
              <a:gd name="T47" fmla="*/ 18371772 h 351"/>
              <a:gd name="T48" fmla="*/ 8090515 w 289"/>
              <a:gd name="T49" fmla="*/ 18073567 h 351"/>
              <a:gd name="T50" fmla="*/ 6653426 w 289"/>
              <a:gd name="T51" fmla="*/ 17655932 h 351"/>
              <a:gd name="T52" fmla="*/ 5216338 w 289"/>
              <a:gd name="T53" fmla="*/ 17119113 h 351"/>
              <a:gd name="T54" fmla="*/ 3832313 w 289"/>
              <a:gd name="T55" fmla="*/ 16463110 h 351"/>
              <a:gd name="T56" fmla="*/ 2608169 w 289"/>
              <a:gd name="T57" fmla="*/ 15568245 h 351"/>
              <a:gd name="T58" fmla="*/ 1809684 w 289"/>
              <a:gd name="T59" fmla="*/ 14375422 h 351"/>
              <a:gd name="T60" fmla="*/ 1596739 w 289"/>
              <a:gd name="T61" fmla="*/ 12824557 h 351"/>
              <a:gd name="T62" fmla="*/ 1809684 w 289"/>
              <a:gd name="T63" fmla="*/ 11094671 h 351"/>
              <a:gd name="T64" fmla="*/ 2448518 w 289"/>
              <a:gd name="T65" fmla="*/ 9424377 h 351"/>
              <a:gd name="T66" fmla="*/ 3406423 w 289"/>
              <a:gd name="T67" fmla="*/ 7635142 h 351"/>
              <a:gd name="T68" fmla="*/ 4524210 w 289"/>
              <a:gd name="T69" fmla="*/ 6084277 h 351"/>
              <a:gd name="T70" fmla="*/ 5854941 w 289"/>
              <a:gd name="T71" fmla="*/ 4593004 h 351"/>
              <a:gd name="T72" fmla="*/ 7292029 w 289"/>
              <a:gd name="T73" fmla="*/ 3161323 h 351"/>
              <a:gd name="T74" fmla="*/ 9314659 w 289"/>
              <a:gd name="T75" fmla="*/ 2087685 h 351"/>
              <a:gd name="T76" fmla="*/ 11337287 w 289"/>
              <a:gd name="T77" fmla="*/ 1133231 h 351"/>
              <a:gd name="T78" fmla="*/ 12614724 w 289"/>
              <a:gd name="T79" fmla="*/ 357798 h 351"/>
              <a:gd name="T80" fmla="*/ 12242128 w 289"/>
              <a:gd name="T81" fmla="*/ 0 h 351"/>
              <a:gd name="T82" fmla="*/ 10538802 w 289"/>
              <a:gd name="T83" fmla="*/ 238613 h 351"/>
              <a:gd name="T84" fmla="*/ 8569468 w 289"/>
              <a:gd name="T85" fmla="*/ 1014046 h 351"/>
              <a:gd name="T86" fmla="*/ 6759783 w 289"/>
              <a:gd name="T87" fmla="*/ 2087685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7" name="Freeform 1312"/>
          <p:cNvSpPr>
            <a:spLocks/>
          </p:cNvSpPr>
          <p:nvPr/>
        </p:nvSpPr>
        <p:spPr bwMode="auto">
          <a:xfrm>
            <a:off x="7097713" y="3051175"/>
            <a:ext cx="57150" cy="57150"/>
          </a:xfrm>
          <a:custGeom>
            <a:avLst/>
            <a:gdLst>
              <a:gd name="T0" fmla="*/ 10631251 w 254"/>
              <a:gd name="T1" fmla="*/ 4234962 h 234"/>
              <a:gd name="T2" fmla="*/ 11238751 w 254"/>
              <a:gd name="T3" fmla="*/ 5010395 h 234"/>
              <a:gd name="T4" fmla="*/ 11593126 w 254"/>
              <a:gd name="T5" fmla="*/ 5905256 h 234"/>
              <a:gd name="T6" fmla="*/ 11745001 w 254"/>
              <a:gd name="T7" fmla="*/ 6859710 h 234"/>
              <a:gd name="T8" fmla="*/ 11745001 w 254"/>
              <a:gd name="T9" fmla="*/ 7873511 h 234"/>
              <a:gd name="T10" fmla="*/ 11643751 w 254"/>
              <a:gd name="T11" fmla="*/ 8708782 h 234"/>
              <a:gd name="T12" fmla="*/ 11441251 w 254"/>
              <a:gd name="T13" fmla="*/ 9424378 h 234"/>
              <a:gd name="T14" fmla="*/ 11086876 w 254"/>
              <a:gd name="T15" fmla="*/ 10140218 h 234"/>
              <a:gd name="T16" fmla="*/ 10681876 w 254"/>
              <a:gd name="T17" fmla="*/ 10677038 h 234"/>
              <a:gd name="T18" fmla="*/ 10226251 w 254"/>
              <a:gd name="T19" fmla="*/ 11333285 h 234"/>
              <a:gd name="T20" fmla="*/ 9770626 w 254"/>
              <a:gd name="T21" fmla="*/ 11870105 h 234"/>
              <a:gd name="T22" fmla="*/ 9264376 w 254"/>
              <a:gd name="T23" fmla="*/ 12406924 h 234"/>
              <a:gd name="T24" fmla="*/ 8808751 w 254"/>
              <a:gd name="T25" fmla="*/ 13003335 h 234"/>
              <a:gd name="T26" fmla="*/ 8707501 w 254"/>
              <a:gd name="T27" fmla="*/ 13182356 h 234"/>
              <a:gd name="T28" fmla="*/ 8707501 w 254"/>
              <a:gd name="T29" fmla="*/ 13361377 h 234"/>
              <a:gd name="T30" fmla="*/ 8707501 w 254"/>
              <a:gd name="T31" fmla="*/ 13540154 h 234"/>
              <a:gd name="T32" fmla="*/ 8808751 w 254"/>
              <a:gd name="T33" fmla="*/ 13778768 h 234"/>
              <a:gd name="T34" fmla="*/ 8960626 w 254"/>
              <a:gd name="T35" fmla="*/ 13898196 h 234"/>
              <a:gd name="T36" fmla="*/ 9163126 w 254"/>
              <a:gd name="T37" fmla="*/ 13957789 h 234"/>
              <a:gd name="T38" fmla="*/ 9315001 w 254"/>
              <a:gd name="T39" fmla="*/ 13898196 h 234"/>
              <a:gd name="T40" fmla="*/ 9466876 w 254"/>
              <a:gd name="T41" fmla="*/ 13778768 h 234"/>
              <a:gd name="T42" fmla="*/ 10530001 w 254"/>
              <a:gd name="T43" fmla="*/ 12943743 h 234"/>
              <a:gd name="T44" fmla="*/ 11441251 w 254"/>
              <a:gd name="T45" fmla="*/ 11870105 h 234"/>
              <a:gd name="T46" fmla="*/ 12150001 w 254"/>
              <a:gd name="T47" fmla="*/ 10617445 h 234"/>
              <a:gd name="T48" fmla="*/ 12605625 w 254"/>
              <a:gd name="T49" fmla="*/ 9245601 h 234"/>
              <a:gd name="T50" fmla="*/ 12858750 w 254"/>
              <a:gd name="T51" fmla="*/ 7813919 h 234"/>
              <a:gd name="T52" fmla="*/ 12706875 w 254"/>
              <a:gd name="T53" fmla="*/ 6382483 h 234"/>
              <a:gd name="T54" fmla="*/ 12301876 w 254"/>
              <a:gd name="T55" fmla="*/ 5010395 h 234"/>
              <a:gd name="T56" fmla="*/ 11441251 w 254"/>
              <a:gd name="T57" fmla="*/ 3817571 h 234"/>
              <a:gd name="T58" fmla="*/ 10833751 w 254"/>
              <a:gd name="T59" fmla="*/ 3161323 h 234"/>
              <a:gd name="T60" fmla="*/ 10074376 w 254"/>
              <a:gd name="T61" fmla="*/ 2684096 h 234"/>
              <a:gd name="T62" fmla="*/ 9264376 w 254"/>
              <a:gd name="T63" fmla="*/ 2147277 h 234"/>
              <a:gd name="T64" fmla="*/ 8353127 w 254"/>
              <a:gd name="T65" fmla="*/ 1729887 h 234"/>
              <a:gd name="T66" fmla="*/ 7441877 w 254"/>
              <a:gd name="T67" fmla="*/ 1252660 h 234"/>
              <a:gd name="T68" fmla="*/ 6530625 w 254"/>
              <a:gd name="T69" fmla="*/ 954454 h 234"/>
              <a:gd name="T70" fmla="*/ 5619375 w 254"/>
              <a:gd name="T71" fmla="*/ 715840 h 234"/>
              <a:gd name="T72" fmla="*/ 4708126 w 254"/>
              <a:gd name="T73" fmla="*/ 417635 h 234"/>
              <a:gd name="T74" fmla="*/ 3796876 w 254"/>
              <a:gd name="T75" fmla="*/ 238613 h 234"/>
              <a:gd name="T76" fmla="*/ 2986875 w 254"/>
              <a:gd name="T77" fmla="*/ 119185 h 234"/>
              <a:gd name="T78" fmla="*/ 2176875 w 254"/>
              <a:gd name="T79" fmla="*/ 0 h 234"/>
              <a:gd name="T80" fmla="*/ 1569375 w 254"/>
              <a:gd name="T81" fmla="*/ 0 h 234"/>
              <a:gd name="T82" fmla="*/ 961875 w 254"/>
              <a:gd name="T83" fmla="*/ 0 h 234"/>
              <a:gd name="T84" fmla="*/ 506250 w 254"/>
              <a:gd name="T85" fmla="*/ 0 h 234"/>
              <a:gd name="T86" fmla="*/ 151875 w 254"/>
              <a:gd name="T87" fmla="*/ 119185 h 234"/>
              <a:gd name="T88" fmla="*/ 0 w 254"/>
              <a:gd name="T89" fmla="*/ 238613 h 234"/>
              <a:gd name="T90" fmla="*/ 556875 w 254"/>
              <a:gd name="T91" fmla="*/ 357798 h 234"/>
              <a:gd name="T92" fmla="*/ 1063125 w 254"/>
              <a:gd name="T93" fmla="*/ 417635 h 234"/>
              <a:gd name="T94" fmla="*/ 1721250 w 254"/>
              <a:gd name="T95" fmla="*/ 536819 h 234"/>
              <a:gd name="T96" fmla="*/ 2328750 w 254"/>
              <a:gd name="T97" fmla="*/ 715840 h 234"/>
              <a:gd name="T98" fmla="*/ 2986875 w 254"/>
              <a:gd name="T99" fmla="*/ 894617 h 234"/>
              <a:gd name="T100" fmla="*/ 3746251 w 254"/>
              <a:gd name="T101" fmla="*/ 1014046 h 234"/>
              <a:gd name="T102" fmla="*/ 4404376 w 254"/>
              <a:gd name="T103" fmla="*/ 1193067 h 234"/>
              <a:gd name="T104" fmla="*/ 5163751 w 254"/>
              <a:gd name="T105" fmla="*/ 1371844 h 234"/>
              <a:gd name="T106" fmla="*/ 5872500 w 254"/>
              <a:gd name="T107" fmla="*/ 1670050 h 234"/>
              <a:gd name="T108" fmla="*/ 6631875 w 254"/>
              <a:gd name="T109" fmla="*/ 1908663 h 234"/>
              <a:gd name="T110" fmla="*/ 7340625 w 254"/>
              <a:gd name="T111" fmla="*/ 2147277 h 234"/>
              <a:gd name="T112" fmla="*/ 8049377 w 254"/>
              <a:gd name="T113" fmla="*/ 2505320 h 234"/>
              <a:gd name="T114" fmla="*/ 8758126 w 254"/>
              <a:gd name="T115" fmla="*/ 2863118 h 234"/>
              <a:gd name="T116" fmla="*/ 9416251 w 254"/>
              <a:gd name="T117" fmla="*/ 3280752 h 234"/>
              <a:gd name="T118" fmla="*/ 10074376 w 254"/>
              <a:gd name="T119" fmla="*/ 3757979 h 234"/>
              <a:gd name="T120" fmla="*/ 10631251 w 254"/>
              <a:gd name="T121" fmla="*/ 4234962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8" name="Freeform 1313"/>
          <p:cNvSpPr>
            <a:spLocks/>
          </p:cNvSpPr>
          <p:nvPr/>
        </p:nvSpPr>
        <p:spPr bwMode="auto">
          <a:xfrm>
            <a:off x="6985001" y="3078164"/>
            <a:ext cx="22225" cy="52387"/>
          </a:xfrm>
          <a:custGeom>
            <a:avLst/>
            <a:gdLst>
              <a:gd name="T0" fmla="*/ 0 w 103"/>
              <a:gd name="T1" fmla="*/ 6798932 h 221"/>
              <a:gd name="T2" fmla="*/ 0 w 103"/>
              <a:gd name="T3" fmla="*/ 7810405 h 221"/>
              <a:gd name="T4" fmla="*/ 186215 w 103"/>
              <a:gd name="T5" fmla="*/ 8765698 h 221"/>
              <a:gd name="T6" fmla="*/ 558646 w 103"/>
              <a:gd name="T7" fmla="*/ 9664810 h 221"/>
              <a:gd name="T8" fmla="*/ 1024292 w 103"/>
              <a:gd name="T9" fmla="*/ 10451326 h 221"/>
              <a:gd name="T10" fmla="*/ 1629546 w 103"/>
              <a:gd name="T11" fmla="*/ 11069540 h 221"/>
              <a:gd name="T12" fmla="*/ 2328015 w 103"/>
              <a:gd name="T13" fmla="*/ 11687516 h 221"/>
              <a:gd name="T14" fmla="*/ 3072876 w 103"/>
              <a:gd name="T15" fmla="*/ 12137191 h 221"/>
              <a:gd name="T16" fmla="*/ 3864345 w 103"/>
              <a:gd name="T17" fmla="*/ 12361910 h 221"/>
              <a:gd name="T18" fmla="*/ 4143776 w 103"/>
              <a:gd name="T19" fmla="*/ 12418090 h 221"/>
              <a:gd name="T20" fmla="*/ 4376599 w 103"/>
              <a:gd name="T21" fmla="*/ 12305730 h 221"/>
              <a:gd name="T22" fmla="*/ 4562814 w 103"/>
              <a:gd name="T23" fmla="*/ 12137191 h 221"/>
              <a:gd name="T24" fmla="*/ 4656030 w 103"/>
              <a:gd name="T25" fmla="*/ 11856293 h 221"/>
              <a:gd name="T26" fmla="*/ 4656030 w 103"/>
              <a:gd name="T27" fmla="*/ 11575157 h 221"/>
              <a:gd name="T28" fmla="*/ 4609422 w 103"/>
              <a:gd name="T29" fmla="*/ 11294259 h 221"/>
              <a:gd name="T30" fmla="*/ 4469815 w 103"/>
              <a:gd name="T31" fmla="*/ 11013360 h 221"/>
              <a:gd name="T32" fmla="*/ 4236992 w 103"/>
              <a:gd name="T33" fmla="*/ 10901001 h 221"/>
              <a:gd name="T34" fmla="*/ 3445306 w 103"/>
              <a:gd name="T35" fmla="*/ 10563922 h 221"/>
              <a:gd name="T36" fmla="*/ 2700445 w 103"/>
              <a:gd name="T37" fmla="*/ 10058068 h 221"/>
              <a:gd name="T38" fmla="*/ 2095192 w 103"/>
              <a:gd name="T39" fmla="*/ 9440091 h 221"/>
              <a:gd name="T40" fmla="*/ 1676153 w 103"/>
              <a:gd name="T41" fmla="*/ 8709518 h 221"/>
              <a:gd name="T42" fmla="*/ 1396723 w 103"/>
              <a:gd name="T43" fmla="*/ 7810405 h 221"/>
              <a:gd name="T44" fmla="*/ 1257115 w 103"/>
              <a:gd name="T45" fmla="*/ 6855349 h 221"/>
              <a:gd name="T46" fmla="*/ 1257115 w 103"/>
              <a:gd name="T47" fmla="*/ 5787697 h 221"/>
              <a:gd name="T48" fmla="*/ 1489938 w 103"/>
              <a:gd name="T49" fmla="*/ 4720046 h 221"/>
              <a:gd name="T50" fmla="*/ 1769369 w 103"/>
              <a:gd name="T51" fmla="*/ 3933293 h 221"/>
              <a:gd name="T52" fmla="*/ 2141800 w 103"/>
              <a:gd name="T53" fmla="*/ 3202955 h 221"/>
              <a:gd name="T54" fmla="*/ 2607230 w 103"/>
              <a:gd name="T55" fmla="*/ 2584742 h 221"/>
              <a:gd name="T56" fmla="*/ 3072876 w 103"/>
              <a:gd name="T57" fmla="*/ 1966765 h 221"/>
              <a:gd name="T58" fmla="*/ 3538523 w 103"/>
              <a:gd name="T59" fmla="*/ 1404730 h 221"/>
              <a:gd name="T60" fmla="*/ 4004169 w 103"/>
              <a:gd name="T61" fmla="*/ 955292 h 221"/>
              <a:gd name="T62" fmla="*/ 4469815 w 103"/>
              <a:gd name="T63" fmla="*/ 449438 h 221"/>
              <a:gd name="T64" fmla="*/ 4795637 w 103"/>
              <a:gd name="T65" fmla="*/ 56180 h 221"/>
              <a:gd name="T66" fmla="*/ 4469815 w 103"/>
              <a:gd name="T67" fmla="*/ 0 h 221"/>
              <a:gd name="T68" fmla="*/ 3910953 w 103"/>
              <a:gd name="T69" fmla="*/ 280899 h 221"/>
              <a:gd name="T70" fmla="*/ 3212699 w 103"/>
              <a:gd name="T71" fmla="*/ 955292 h 221"/>
              <a:gd name="T72" fmla="*/ 2374623 w 103"/>
              <a:gd name="T73" fmla="*/ 1854168 h 221"/>
              <a:gd name="T74" fmla="*/ 1582938 w 103"/>
              <a:gd name="T75" fmla="*/ 2978000 h 221"/>
              <a:gd name="T76" fmla="*/ 838077 w 103"/>
              <a:gd name="T77" fmla="*/ 4214191 h 221"/>
              <a:gd name="T78" fmla="*/ 325823 w 103"/>
              <a:gd name="T79" fmla="*/ 5506561 h 221"/>
              <a:gd name="T80" fmla="*/ 0 w 103"/>
              <a:gd name="T81" fmla="*/ 6798932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09" name="Freeform 1314"/>
          <p:cNvSpPr>
            <a:spLocks/>
          </p:cNvSpPr>
          <p:nvPr/>
        </p:nvSpPr>
        <p:spPr bwMode="auto">
          <a:xfrm>
            <a:off x="7143751" y="3048000"/>
            <a:ext cx="49213" cy="69850"/>
          </a:xfrm>
          <a:custGeom>
            <a:avLst/>
            <a:gdLst>
              <a:gd name="T0" fmla="*/ 9223319 w 221"/>
              <a:gd name="T1" fmla="*/ 6764535 h 288"/>
              <a:gd name="T2" fmla="*/ 9768893 w 221"/>
              <a:gd name="T3" fmla="*/ 7823441 h 288"/>
              <a:gd name="T4" fmla="*/ 10016739 w 221"/>
              <a:gd name="T5" fmla="*/ 8999978 h 288"/>
              <a:gd name="T6" fmla="*/ 9867987 w 221"/>
              <a:gd name="T7" fmla="*/ 10235207 h 288"/>
              <a:gd name="T8" fmla="*/ 9272977 w 221"/>
              <a:gd name="T9" fmla="*/ 11411743 h 288"/>
              <a:gd name="T10" fmla="*/ 8429899 w 221"/>
              <a:gd name="T11" fmla="*/ 12470406 h 288"/>
              <a:gd name="T12" fmla="*/ 7438068 w 221"/>
              <a:gd name="T13" fmla="*/ 13470377 h 288"/>
              <a:gd name="T14" fmla="*/ 6396799 w 221"/>
              <a:gd name="T15" fmla="*/ 14470589 h 288"/>
              <a:gd name="T16" fmla="*/ 5752131 w 221"/>
              <a:gd name="T17" fmla="*/ 15176365 h 288"/>
              <a:gd name="T18" fmla="*/ 5553943 w 221"/>
              <a:gd name="T19" fmla="*/ 15705818 h 288"/>
              <a:gd name="T20" fmla="*/ 5404968 w 221"/>
              <a:gd name="T21" fmla="*/ 16235275 h 288"/>
              <a:gd name="T22" fmla="*/ 5454627 w 221"/>
              <a:gd name="T23" fmla="*/ 16705792 h 288"/>
              <a:gd name="T24" fmla="*/ 5801790 w 221"/>
              <a:gd name="T25" fmla="*/ 16941051 h 288"/>
              <a:gd name="T26" fmla="*/ 6198389 w 221"/>
              <a:gd name="T27" fmla="*/ 16882115 h 288"/>
              <a:gd name="T28" fmla="*/ 6892715 w 221"/>
              <a:gd name="T29" fmla="*/ 15999774 h 288"/>
              <a:gd name="T30" fmla="*/ 8033300 w 221"/>
              <a:gd name="T31" fmla="*/ 14705848 h 288"/>
              <a:gd name="T32" fmla="*/ 9223319 w 221"/>
              <a:gd name="T33" fmla="*/ 13470377 h 288"/>
              <a:gd name="T34" fmla="*/ 10264585 w 221"/>
              <a:gd name="T35" fmla="*/ 11999889 h 288"/>
              <a:gd name="T36" fmla="*/ 10909253 w 221"/>
              <a:gd name="T37" fmla="*/ 10235207 h 288"/>
              <a:gd name="T38" fmla="*/ 10810159 w 221"/>
              <a:gd name="T39" fmla="*/ 8352896 h 288"/>
              <a:gd name="T40" fmla="*/ 10115833 w 221"/>
              <a:gd name="T41" fmla="*/ 6588212 h 288"/>
              <a:gd name="T42" fmla="*/ 8975472 w 221"/>
              <a:gd name="T43" fmla="*/ 5117725 h 288"/>
              <a:gd name="T44" fmla="*/ 7884547 w 221"/>
              <a:gd name="T45" fmla="*/ 4058819 h 288"/>
              <a:gd name="T46" fmla="*/ 6793621 w 221"/>
              <a:gd name="T47" fmla="*/ 3235170 h 288"/>
              <a:gd name="T48" fmla="*/ 5653037 w 221"/>
              <a:gd name="T49" fmla="*/ 2352829 h 288"/>
              <a:gd name="T50" fmla="*/ 4413360 w 221"/>
              <a:gd name="T51" fmla="*/ 1588117 h 288"/>
              <a:gd name="T52" fmla="*/ 3272776 w 221"/>
              <a:gd name="T53" fmla="*/ 882341 h 288"/>
              <a:gd name="T54" fmla="*/ 2082757 w 221"/>
              <a:gd name="T55" fmla="*/ 352888 h 288"/>
              <a:gd name="T56" fmla="*/ 1090925 w 221"/>
              <a:gd name="T57" fmla="*/ 58936 h 288"/>
              <a:gd name="T58" fmla="*/ 347163 w 221"/>
              <a:gd name="T59" fmla="*/ 58936 h 288"/>
              <a:gd name="T60" fmla="*/ 396599 w 221"/>
              <a:gd name="T61" fmla="*/ 294195 h 288"/>
              <a:gd name="T62" fmla="*/ 1289336 w 221"/>
              <a:gd name="T63" fmla="*/ 764712 h 288"/>
              <a:gd name="T64" fmla="*/ 2330603 w 221"/>
              <a:gd name="T65" fmla="*/ 1294165 h 288"/>
              <a:gd name="T66" fmla="*/ 3520845 w 221"/>
              <a:gd name="T67" fmla="*/ 1999941 h 288"/>
              <a:gd name="T68" fmla="*/ 4760523 w 221"/>
              <a:gd name="T69" fmla="*/ 2823589 h 288"/>
              <a:gd name="T70" fmla="*/ 6000200 w 221"/>
              <a:gd name="T71" fmla="*/ 3764623 h 288"/>
              <a:gd name="T72" fmla="*/ 7239878 w 221"/>
              <a:gd name="T73" fmla="*/ 4764594 h 288"/>
              <a:gd name="T74" fmla="*/ 8380240 w 221"/>
              <a:gd name="T75" fmla="*/ 576456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0" name="Freeform 1315"/>
          <p:cNvSpPr>
            <a:spLocks/>
          </p:cNvSpPr>
          <p:nvPr/>
        </p:nvSpPr>
        <p:spPr bwMode="auto">
          <a:xfrm>
            <a:off x="7091364" y="3128963"/>
            <a:ext cx="15875" cy="42862"/>
          </a:xfrm>
          <a:custGeom>
            <a:avLst/>
            <a:gdLst>
              <a:gd name="T0" fmla="*/ 1288664 w 74"/>
              <a:gd name="T1" fmla="*/ 728161 h 174"/>
              <a:gd name="T2" fmla="*/ 1196632 w 74"/>
              <a:gd name="T3" fmla="*/ 424679 h 174"/>
              <a:gd name="T4" fmla="*/ 1058476 w 74"/>
              <a:gd name="T5" fmla="*/ 182040 h 174"/>
              <a:gd name="T6" fmla="*/ 782380 w 74"/>
              <a:gd name="T7" fmla="*/ 60598 h 174"/>
              <a:gd name="T8" fmla="*/ 552193 w 74"/>
              <a:gd name="T9" fmla="*/ 0 h 174"/>
              <a:gd name="T10" fmla="*/ 322220 w 74"/>
              <a:gd name="T11" fmla="*/ 121442 h 174"/>
              <a:gd name="T12" fmla="*/ 138155 w 74"/>
              <a:gd name="T13" fmla="*/ 303483 h 174"/>
              <a:gd name="T14" fmla="*/ 0 w 74"/>
              <a:gd name="T15" fmla="*/ 606719 h 174"/>
              <a:gd name="T16" fmla="*/ 0 w 74"/>
              <a:gd name="T17" fmla="*/ 970800 h 174"/>
              <a:gd name="T18" fmla="*/ 230188 w 74"/>
              <a:gd name="T19" fmla="*/ 2366524 h 174"/>
              <a:gd name="T20" fmla="*/ 598316 w 74"/>
              <a:gd name="T21" fmla="*/ 4004887 h 174"/>
              <a:gd name="T22" fmla="*/ 1104600 w 74"/>
              <a:gd name="T23" fmla="*/ 5582652 h 174"/>
              <a:gd name="T24" fmla="*/ 1656792 w 74"/>
              <a:gd name="T25" fmla="*/ 7160170 h 174"/>
              <a:gd name="T26" fmla="*/ 2255108 w 74"/>
              <a:gd name="T27" fmla="*/ 8555897 h 174"/>
              <a:gd name="T28" fmla="*/ 2807300 w 74"/>
              <a:gd name="T29" fmla="*/ 9648138 h 174"/>
              <a:gd name="T30" fmla="*/ 3175429 w 74"/>
              <a:gd name="T31" fmla="*/ 10376299 h 174"/>
              <a:gd name="T32" fmla="*/ 3405616 w 74"/>
              <a:gd name="T33" fmla="*/ 10558339 h 174"/>
              <a:gd name="T34" fmla="*/ 3313584 w 74"/>
              <a:gd name="T35" fmla="*/ 9830178 h 174"/>
              <a:gd name="T36" fmla="*/ 3083397 w 74"/>
              <a:gd name="T37" fmla="*/ 8919977 h 174"/>
              <a:gd name="T38" fmla="*/ 2807300 w 74"/>
              <a:gd name="T39" fmla="*/ 7767136 h 174"/>
              <a:gd name="T40" fmla="*/ 2439172 w 74"/>
              <a:gd name="T41" fmla="*/ 6371411 h 174"/>
              <a:gd name="T42" fmla="*/ 2116953 w 74"/>
              <a:gd name="T43" fmla="*/ 4975687 h 174"/>
              <a:gd name="T44" fmla="*/ 1748824 w 74"/>
              <a:gd name="T45" fmla="*/ 3519364 h 174"/>
              <a:gd name="T46" fmla="*/ 1472728 w 74"/>
              <a:gd name="T47" fmla="*/ 2123886 h 174"/>
              <a:gd name="T48" fmla="*/ 1288664 w 74"/>
              <a:gd name="T49" fmla="*/ 728161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1" name="Freeform 1316"/>
          <p:cNvSpPr>
            <a:spLocks/>
          </p:cNvSpPr>
          <p:nvPr/>
        </p:nvSpPr>
        <p:spPr bwMode="auto">
          <a:xfrm>
            <a:off x="7083426" y="3106739"/>
            <a:ext cx="9525" cy="20637"/>
          </a:xfrm>
          <a:custGeom>
            <a:avLst/>
            <a:gdLst>
              <a:gd name="T0" fmla="*/ 1193067 w 39"/>
              <a:gd name="T1" fmla="*/ 506437 h 87"/>
              <a:gd name="T2" fmla="*/ 1133231 w 39"/>
              <a:gd name="T3" fmla="*/ 281327 h 87"/>
              <a:gd name="T4" fmla="*/ 954454 w 39"/>
              <a:gd name="T5" fmla="*/ 112436 h 87"/>
              <a:gd name="T6" fmla="*/ 775433 w 39"/>
              <a:gd name="T7" fmla="*/ 0 h 87"/>
              <a:gd name="T8" fmla="*/ 477227 w 39"/>
              <a:gd name="T9" fmla="*/ 0 h 87"/>
              <a:gd name="T10" fmla="*/ 298206 w 39"/>
              <a:gd name="T11" fmla="*/ 56218 h 87"/>
              <a:gd name="T12" fmla="*/ 119185 w 39"/>
              <a:gd name="T13" fmla="*/ 168891 h 87"/>
              <a:gd name="T14" fmla="*/ 0 w 39"/>
              <a:gd name="T15" fmla="*/ 337545 h 87"/>
              <a:gd name="T16" fmla="*/ 0 w 39"/>
              <a:gd name="T17" fmla="*/ 562655 h 87"/>
              <a:gd name="T18" fmla="*/ 0 w 39"/>
              <a:gd name="T19" fmla="*/ 1237983 h 87"/>
              <a:gd name="T20" fmla="*/ 179021 w 39"/>
              <a:gd name="T21" fmla="*/ 1969292 h 87"/>
              <a:gd name="T22" fmla="*/ 417635 w 39"/>
              <a:gd name="T23" fmla="*/ 2700838 h 87"/>
              <a:gd name="T24" fmla="*/ 775433 w 39"/>
              <a:gd name="T25" fmla="*/ 3375928 h 87"/>
              <a:gd name="T26" fmla="*/ 1133231 w 39"/>
              <a:gd name="T27" fmla="*/ 4051257 h 87"/>
              <a:gd name="T28" fmla="*/ 1491273 w 39"/>
              <a:gd name="T29" fmla="*/ 4557694 h 87"/>
              <a:gd name="T30" fmla="*/ 1968500 w 39"/>
              <a:gd name="T31" fmla="*/ 4839021 h 87"/>
              <a:gd name="T32" fmla="*/ 2266706 w 39"/>
              <a:gd name="T33" fmla="*/ 4895239 h 87"/>
              <a:gd name="T34" fmla="*/ 2326298 w 39"/>
              <a:gd name="T35" fmla="*/ 3938584 h 87"/>
              <a:gd name="T36" fmla="*/ 2028092 w 39"/>
              <a:gd name="T37" fmla="*/ 2813274 h 87"/>
              <a:gd name="T38" fmla="*/ 1610458 w 39"/>
              <a:gd name="T39" fmla="*/ 1631746 h 87"/>
              <a:gd name="T40" fmla="*/ 1193067 w 39"/>
              <a:gd name="T41" fmla="*/ 50643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2" name="Freeform 1317"/>
          <p:cNvSpPr>
            <a:spLocks/>
          </p:cNvSpPr>
          <p:nvPr/>
        </p:nvSpPr>
        <p:spPr bwMode="auto">
          <a:xfrm>
            <a:off x="7077075" y="3092451"/>
            <a:ext cx="6350" cy="11113"/>
          </a:xfrm>
          <a:custGeom>
            <a:avLst/>
            <a:gdLst>
              <a:gd name="T0" fmla="*/ 627903 w 34"/>
              <a:gd name="T1" fmla="*/ 332300 h 51"/>
              <a:gd name="T2" fmla="*/ 627903 w 34"/>
              <a:gd name="T3" fmla="*/ 379803 h 51"/>
              <a:gd name="T4" fmla="*/ 627903 w 34"/>
              <a:gd name="T5" fmla="*/ 379803 h 51"/>
              <a:gd name="T6" fmla="*/ 627903 w 34"/>
              <a:gd name="T7" fmla="*/ 379803 h 51"/>
              <a:gd name="T8" fmla="*/ 627903 w 34"/>
              <a:gd name="T9" fmla="*/ 379803 h 51"/>
              <a:gd name="T10" fmla="*/ 592978 w 34"/>
              <a:gd name="T11" fmla="*/ 237513 h 51"/>
              <a:gd name="T12" fmla="*/ 488390 w 34"/>
              <a:gd name="T13" fmla="*/ 47503 h 51"/>
              <a:gd name="T14" fmla="*/ 383615 w 34"/>
              <a:gd name="T15" fmla="*/ 0 h 51"/>
              <a:gd name="T16" fmla="*/ 244101 w 34"/>
              <a:gd name="T17" fmla="*/ 0 h 51"/>
              <a:gd name="T18" fmla="*/ 139513 w 34"/>
              <a:gd name="T19" fmla="*/ 47503 h 51"/>
              <a:gd name="T20" fmla="*/ 34925 w 34"/>
              <a:gd name="T21" fmla="*/ 237513 h 51"/>
              <a:gd name="T22" fmla="*/ 0 w 34"/>
              <a:gd name="T23" fmla="*/ 379803 h 51"/>
              <a:gd name="T24" fmla="*/ 0 w 34"/>
              <a:gd name="T25" fmla="*/ 522311 h 51"/>
              <a:gd name="T26" fmla="*/ 34925 w 34"/>
              <a:gd name="T27" fmla="*/ 759606 h 51"/>
              <a:gd name="T28" fmla="*/ 139513 w 34"/>
              <a:gd name="T29" fmla="*/ 1092125 h 51"/>
              <a:gd name="T30" fmla="*/ 279026 w 34"/>
              <a:gd name="T31" fmla="*/ 1424425 h 51"/>
              <a:gd name="T32" fmla="*/ 453465 w 34"/>
              <a:gd name="T33" fmla="*/ 1756726 h 51"/>
              <a:gd name="T34" fmla="*/ 627903 w 34"/>
              <a:gd name="T35" fmla="*/ 2041742 h 51"/>
              <a:gd name="T36" fmla="*/ 872004 w 34"/>
              <a:gd name="T37" fmla="*/ 2231534 h 51"/>
              <a:gd name="T38" fmla="*/ 1046443 w 34"/>
              <a:gd name="T39" fmla="*/ 2421545 h 51"/>
              <a:gd name="T40" fmla="*/ 1185956 w 34"/>
              <a:gd name="T41" fmla="*/ 2421545 h 51"/>
              <a:gd name="T42" fmla="*/ 1151031 w 34"/>
              <a:gd name="T43" fmla="*/ 1899234 h 51"/>
              <a:gd name="T44" fmla="*/ 1011518 w 34"/>
              <a:gd name="T45" fmla="*/ 1281917 h 51"/>
              <a:gd name="T46" fmla="*/ 802341 w 34"/>
              <a:gd name="T47" fmla="*/ 712322 h 51"/>
              <a:gd name="T48" fmla="*/ 627903 w 34"/>
              <a:gd name="T49" fmla="*/ 3323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3" name="Freeform 1318"/>
          <p:cNvSpPr>
            <a:spLocks/>
          </p:cNvSpPr>
          <p:nvPr/>
        </p:nvSpPr>
        <p:spPr bwMode="auto">
          <a:xfrm>
            <a:off x="7069138" y="3081339"/>
            <a:ext cx="11112" cy="7937"/>
          </a:xfrm>
          <a:custGeom>
            <a:avLst/>
            <a:gdLst>
              <a:gd name="T0" fmla="*/ 2159110 w 46"/>
              <a:gd name="T1" fmla="*/ 1388253 h 33"/>
              <a:gd name="T2" fmla="*/ 2392462 w 46"/>
              <a:gd name="T3" fmla="*/ 1272566 h 33"/>
              <a:gd name="T4" fmla="*/ 2625814 w 46"/>
              <a:gd name="T5" fmla="*/ 1099154 h 33"/>
              <a:gd name="T6" fmla="*/ 2684273 w 46"/>
              <a:gd name="T7" fmla="*/ 867779 h 33"/>
              <a:gd name="T8" fmla="*/ 2684273 w 46"/>
              <a:gd name="T9" fmla="*/ 578439 h 33"/>
              <a:gd name="T10" fmla="*/ 2567597 w 46"/>
              <a:gd name="T11" fmla="*/ 289340 h 33"/>
              <a:gd name="T12" fmla="*/ 2392462 w 46"/>
              <a:gd name="T13" fmla="*/ 115688 h 33"/>
              <a:gd name="T14" fmla="*/ 2159110 w 46"/>
              <a:gd name="T15" fmla="*/ 0 h 33"/>
              <a:gd name="T16" fmla="*/ 1867299 w 46"/>
              <a:gd name="T17" fmla="*/ 0 h 33"/>
              <a:gd name="T18" fmla="*/ 1692164 w 46"/>
              <a:gd name="T19" fmla="*/ 0 h 33"/>
              <a:gd name="T20" fmla="*/ 1458812 w 46"/>
              <a:gd name="T21" fmla="*/ 57964 h 33"/>
              <a:gd name="T22" fmla="*/ 1108784 w 46"/>
              <a:gd name="T23" fmla="*/ 173652 h 33"/>
              <a:gd name="T24" fmla="*/ 700298 w 46"/>
              <a:gd name="T25" fmla="*/ 405027 h 33"/>
              <a:gd name="T26" fmla="*/ 291811 w 46"/>
              <a:gd name="T27" fmla="*/ 809814 h 33"/>
              <a:gd name="T28" fmla="*/ 116676 w 46"/>
              <a:gd name="T29" fmla="*/ 1156878 h 33"/>
              <a:gd name="T30" fmla="*/ 0 w 46"/>
              <a:gd name="T31" fmla="*/ 1503941 h 33"/>
              <a:gd name="T32" fmla="*/ 0 w 46"/>
              <a:gd name="T33" fmla="*/ 1677593 h 33"/>
              <a:gd name="T34" fmla="*/ 175135 w 46"/>
              <a:gd name="T35" fmla="*/ 1793281 h 33"/>
              <a:gd name="T36" fmla="*/ 408487 w 46"/>
              <a:gd name="T37" fmla="*/ 1908968 h 33"/>
              <a:gd name="T38" fmla="*/ 700298 w 46"/>
              <a:gd name="T39" fmla="*/ 1908968 h 33"/>
              <a:gd name="T40" fmla="*/ 933649 w 46"/>
              <a:gd name="T41" fmla="*/ 1908968 h 33"/>
              <a:gd name="T42" fmla="*/ 1225460 w 46"/>
              <a:gd name="T43" fmla="*/ 1793281 h 33"/>
              <a:gd name="T44" fmla="*/ 1517271 w 46"/>
              <a:gd name="T45" fmla="*/ 1735316 h 33"/>
              <a:gd name="T46" fmla="*/ 1867299 w 46"/>
              <a:gd name="T47" fmla="*/ 1619629 h 33"/>
              <a:gd name="T48" fmla="*/ 2159110 w 46"/>
              <a:gd name="T49" fmla="*/ 1388253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4" name="Freeform 1319"/>
          <p:cNvSpPr>
            <a:spLocks/>
          </p:cNvSpPr>
          <p:nvPr/>
        </p:nvSpPr>
        <p:spPr bwMode="auto">
          <a:xfrm>
            <a:off x="7021514" y="3068639"/>
            <a:ext cx="41275" cy="52387"/>
          </a:xfrm>
          <a:custGeom>
            <a:avLst/>
            <a:gdLst>
              <a:gd name="T0" fmla="*/ 3534492 w 177"/>
              <a:gd name="T1" fmla="*/ 1888324 h 219"/>
              <a:gd name="T2" fmla="*/ 2827687 w 177"/>
              <a:gd name="T3" fmla="*/ 2460515 h 219"/>
              <a:gd name="T4" fmla="*/ 2229550 w 177"/>
              <a:gd name="T5" fmla="*/ 3089876 h 219"/>
              <a:gd name="T6" fmla="*/ 1577078 w 177"/>
              <a:gd name="T7" fmla="*/ 3776648 h 219"/>
              <a:gd name="T8" fmla="*/ 1087608 w 177"/>
              <a:gd name="T9" fmla="*/ 4520592 h 219"/>
              <a:gd name="T10" fmla="*/ 652471 w 177"/>
              <a:gd name="T11" fmla="*/ 5321706 h 219"/>
              <a:gd name="T12" fmla="*/ 326236 w 177"/>
              <a:gd name="T13" fmla="*/ 6122581 h 219"/>
              <a:gd name="T14" fmla="*/ 108668 w 177"/>
              <a:gd name="T15" fmla="*/ 6923696 h 219"/>
              <a:gd name="T16" fmla="*/ 0 w 177"/>
              <a:gd name="T17" fmla="*/ 7782220 h 219"/>
              <a:gd name="T18" fmla="*/ 108668 w 177"/>
              <a:gd name="T19" fmla="*/ 9040945 h 219"/>
              <a:gd name="T20" fmla="*/ 543804 w 177"/>
              <a:gd name="T21" fmla="*/ 10128154 h 219"/>
              <a:gd name="T22" fmla="*/ 1250609 w 177"/>
              <a:gd name="T23" fmla="*/ 11043850 h 219"/>
              <a:gd name="T24" fmla="*/ 2066315 w 177"/>
              <a:gd name="T25" fmla="*/ 11673212 h 219"/>
              <a:gd name="T26" fmla="*/ 3099589 w 177"/>
              <a:gd name="T27" fmla="*/ 12188231 h 219"/>
              <a:gd name="T28" fmla="*/ 4241531 w 177"/>
              <a:gd name="T29" fmla="*/ 12474326 h 219"/>
              <a:gd name="T30" fmla="*/ 5329139 w 177"/>
              <a:gd name="T31" fmla="*/ 12531497 h 219"/>
              <a:gd name="T32" fmla="*/ 6416746 w 177"/>
              <a:gd name="T33" fmla="*/ 12359744 h 219"/>
              <a:gd name="T34" fmla="*/ 6688648 w 177"/>
              <a:gd name="T35" fmla="*/ 12359744 h 219"/>
              <a:gd name="T36" fmla="*/ 6905983 w 177"/>
              <a:gd name="T37" fmla="*/ 12245402 h 219"/>
              <a:gd name="T38" fmla="*/ 7069218 w 177"/>
              <a:gd name="T39" fmla="*/ 12016478 h 219"/>
              <a:gd name="T40" fmla="*/ 7123551 w 177"/>
              <a:gd name="T41" fmla="*/ 11730383 h 219"/>
              <a:gd name="T42" fmla="*/ 7069218 w 177"/>
              <a:gd name="T43" fmla="*/ 11616040 h 219"/>
              <a:gd name="T44" fmla="*/ 6905983 w 177"/>
              <a:gd name="T45" fmla="*/ 11616040 h 219"/>
              <a:gd name="T46" fmla="*/ 6688648 w 177"/>
              <a:gd name="T47" fmla="*/ 11558630 h 219"/>
              <a:gd name="T48" fmla="*/ 6362179 w 177"/>
              <a:gd name="T49" fmla="*/ 11558630 h 219"/>
              <a:gd name="T50" fmla="*/ 6035944 w 177"/>
              <a:gd name="T51" fmla="*/ 11558630 h 219"/>
              <a:gd name="T52" fmla="*/ 5764042 w 177"/>
              <a:gd name="T53" fmla="*/ 11558630 h 219"/>
              <a:gd name="T54" fmla="*/ 5437806 w 177"/>
              <a:gd name="T55" fmla="*/ 11558630 h 219"/>
              <a:gd name="T56" fmla="*/ 5274805 w 177"/>
              <a:gd name="T57" fmla="*/ 11558630 h 219"/>
              <a:gd name="T58" fmla="*/ 4731001 w 177"/>
              <a:gd name="T59" fmla="*/ 11501459 h 219"/>
              <a:gd name="T60" fmla="*/ 4187198 w 177"/>
              <a:gd name="T61" fmla="*/ 11444288 h 219"/>
              <a:gd name="T62" fmla="*/ 3643393 w 177"/>
              <a:gd name="T63" fmla="*/ 11387116 h 219"/>
              <a:gd name="T64" fmla="*/ 3045255 w 177"/>
              <a:gd name="T65" fmla="*/ 11215364 h 219"/>
              <a:gd name="T66" fmla="*/ 2501452 w 177"/>
              <a:gd name="T67" fmla="*/ 11043850 h 219"/>
              <a:gd name="T68" fmla="*/ 1903314 w 177"/>
              <a:gd name="T69" fmla="*/ 10586002 h 219"/>
              <a:gd name="T70" fmla="*/ 1413844 w 177"/>
              <a:gd name="T71" fmla="*/ 10013812 h 219"/>
              <a:gd name="T72" fmla="*/ 815706 w 177"/>
              <a:gd name="T73" fmla="*/ 9269869 h 219"/>
              <a:gd name="T74" fmla="*/ 706805 w 177"/>
              <a:gd name="T75" fmla="*/ 8354412 h 219"/>
              <a:gd name="T76" fmla="*/ 761372 w 177"/>
              <a:gd name="T77" fmla="*/ 7496125 h 219"/>
              <a:gd name="T78" fmla="*/ 1033274 w 177"/>
              <a:gd name="T79" fmla="*/ 6637600 h 219"/>
              <a:gd name="T80" fmla="*/ 1359510 w 177"/>
              <a:gd name="T81" fmla="*/ 5836486 h 219"/>
              <a:gd name="T82" fmla="*/ 1848980 w 177"/>
              <a:gd name="T83" fmla="*/ 5092782 h 219"/>
              <a:gd name="T84" fmla="*/ 2447118 w 177"/>
              <a:gd name="T85" fmla="*/ 4348839 h 219"/>
              <a:gd name="T86" fmla="*/ 3045255 w 177"/>
              <a:gd name="T87" fmla="*/ 3719477 h 219"/>
              <a:gd name="T88" fmla="*/ 3806394 w 177"/>
              <a:gd name="T89" fmla="*/ 3147287 h 219"/>
              <a:gd name="T90" fmla="*/ 4567767 w 177"/>
              <a:gd name="T91" fmla="*/ 2574857 h 219"/>
              <a:gd name="T92" fmla="*/ 5329139 w 177"/>
              <a:gd name="T93" fmla="*/ 2117248 h 219"/>
              <a:gd name="T94" fmla="*/ 6144844 w 177"/>
              <a:gd name="T95" fmla="*/ 1659400 h 219"/>
              <a:gd name="T96" fmla="*/ 6905983 w 177"/>
              <a:gd name="T97" fmla="*/ 1316134 h 219"/>
              <a:gd name="T98" fmla="*/ 7667357 w 177"/>
              <a:gd name="T99" fmla="*/ 972867 h 219"/>
              <a:gd name="T100" fmla="*/ 8374395 w 177"/>
              <a:gd name="T101" fmla="*/ 686772 h 219"/>
              <a:gd name="T102" fmla="*/ 9081200 w 177"/>
              <a:gd name="T103" fmla="*/ 515019 h 219"/>
              <a:gd name="T104" fmla="*/ 9625004 w 177"/>
              <a:gd name="T105" fmla="*/ 400438 h 219"/>
              <a:gd name="T106" fmla="*/ 9244434 w 177"/>
              <a:gd name="T107" fmla="*/ 114342 h 219"/>
              <a:gd name="T108" fmla="*/ 8591730 w 177"/>
              <a:gd name="T109" fmla="*/ 0 h 219"/>
              <a:gd name="T110" fmla="*/ 7884925 w 177"/>
              <a:gd name="T111" fmla="*/ 114342 h 219"/>
              <a:gd name="T112" fmla="*/ 7014884 w 177"/>
              <a:gd name="T113" fmla="*/ 343266 h 219"/>
              <a:gd name="T114" fmla="*/ 6035944 w 177"/>
              <a:gd name="T115" fmla="*/ 629362 h 219"/>
              <a:gd name="T116" fmla="*/ 5111571 w 177"/>
              <a:gd name="T117" fmla="*/ 972867 h 219"/>
              <a:gd name="T118" fmla="*/ 4241531 w 177"/>
              <a:gd name="T119" fmla="*/ 1487647 h 219"/>
              <a:gd name="T120" fmla="*/ 3534492 w 177"/>
              <a:gd name="T121" fmla="*/ 1888324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15" name="Freeform 1320"/>
          <p:cNvSpPr>
            <a:spLocks/>
          </p:cNvSpPr>
          <p:nvPr/>
        </p:nvSpPr>
        <p:spPr bwMode="auto">
          <a:xfrm>
            <a:off x="7089775" y="3067051"/>
            <a:ext cx="25400" cy="41275"/>
          </a:xfrm>
          <a:custGeom>
            <a:avLst/>
            <a:gdLst>
              <a:gd name="T0" fmla="*/ 4731910 w 115"/>
              <a:gd name="T1" fmla="*/ 3360028 h 170"/>
              <a:gd name="T2" fmla="*/ 4878347 w 115"/>
              <a:gd name="T3" fmla="*/ 4421281 h 170"/>
              <a:gd name="T4" fmla="*/ 4780722 w 115"/>
              <a:gd name="T5" fmla="*/ 5305294 h 170"/>
              <a:gd name="T6" fmla="*/ 4439258 w 115"/>
              <a:gd name="T7" fmla="*/ 6071795 h 170"/>
              <a:gd name="T8" fmla="*/ 3902766 w 115"/>
              <a:gd name="T9" fmla="*/ 6720298 h 170"/>
              <a:gd name="T10" fmla="*/ 3317240 w 115"/>
              <a:gd name="T11" fmla="*/ 7368558 h 170"/>
              <a:gd name="T12" fmla="*/ 2634311 w 115"/>
              <a:gd name="T13" fmla="*/ 7958064 h 170"/>
              <a:gd name="T14" fmla="*/ 1902571 w 115"/>
              <a:gd name="T15" fmla="*/ 8547568 h 170"/>
              <a:gd name="T16" fmla="*/ 1317045 w 115"/>
              <a:gd name="T17" fmla="*/ 9137072 h 170"/>
              <a:gd name="T18" fmla="*/ 1219642 w 115"/>
              <a:gd name="T19" fmla="*/ 9313826 h 170"/>
              <a:gd name="T20" fmla="*/ 1122018 w 115"/>
              <a:gd name="T21" fmla="*/ 9431823 h 170"/>
              <a:gd name="T22" fmla="*/ 1122018 w 115"/>
              <a:gd name="T23" fmla="*/ 9667576 h 170"/>
              <a:gd name="T24" fmla="*/ 1268454 w 115"/>
              <a:gd name="T25" fmla="*/ 9844573 h 170"/>
              <a:gd name="T26" fmla="*/ 1365857 w 115"/>
              <a:gd name="T27" fmla="*/ 9962328 h 170"/>
              <a:gd name="T28" fmla="*/ 1512294 w 115"/>
              <a:gd name="T29" fmla="*/ 10021327 h 170"/>
              <a:gd name="T30" fmla="*/ 1658730 w 115"/>
              <a:gd name="T31" fmla="*/ 10021327 h 170"/>
              <a:gd name="T32" fmla="*/ 1804946 w 115"/>
              <a:gd name="T33" fmla="*/ 9962328 h 170"/>
              <a:gd name="T34" fmla="*/ 2585499 w 115"/>
              <a:gd name="T35" fmla="*/ 9372825 h 170"/>
              <a:gd name="T36" fmla="*/ 3366052 w 115"/>
              <a:gd name="T37" fmla="*/ 8783321 h 170"/>
              <a:gd name="T38" fmla="*/ 4048982 w 115"/>
              <a:gd name="T39" fmla="*/ 8076062 h 170"/>
              <a:gd name="T40" fmla="*/ 4731910 w 115"/>
              <a:gd name="T41" fmla="*/ 7250803 h 170"/>
              <a:gd name="T42" fmla="*/ 5170999 w 115"/>
              <a:gd name="T43" fmla="*/ 6366547 h 170"/>
              <a:gd name="T44" fmla="*/ 5512463 w 115"/>
              <a:gd name="T45" fmla="*/ 5364293 h 170"/>
              <a:gd name="T46" fmla="*/ 5610087 w 115"/>
              <a:gd name="T47" fmla="*/ 4303283 h 170"/>
              <a:gd name="T48" fmla="*/ 5415059 w 115"/>
              <a:gd name="T49" fmla="*/ 3124275 h 170"/>
              <a:gd name="T50" fmla="*/ 4927159 w 115"/>
              <a:gd name="T51" fmla="*/ 2299018 h 170"/>
              <a:gd name="T52" fmla="*/ 4341634 w 115"/>
              <a:gd name="T53" fmla="*/ 1532759 h 170"/>
              <a:gd name="T54" fmla="*/ 3512489 w 115"/>
              <a:gd name="T55" fmla="*/ 884256 h 170"/>
              <a:gd name="T56" fmla="*/ 2683124 w 115"/>
              <a:gd name="T57" fmla="*/ 471506 h 170"/>
              <a:gd name="T58" fmla="*/ 1804946 w 115"/>
              <a:gd name="T59" fmla="*/ 117998 h 170"/>
              <a:gd name="T60" fmla="*/ 1024393 w 115"/>
              <a:gd name="T61" fmla="*/ 0 h 170"/>
              <a:gd name="T62" fmla="*/ 439089 w 115"/>
              <a:gd name="T63" fmla="*/ 58999 h 170"/>
              <a:gd name="T64" fmla="*/ 0 w 115"/>
              <a:gd name="T65" fmla="*/ 294752 h 170"/>
              <a:gd name="T66" fmla="*/ 731741 w 115"/>
              <a:gd name="T67" fmla="*/ 589504 h 170"/>
              <a:gd name="T68" fmla="*/ 1463482 w 115"/>
              <a:gd name="T69" fmla="*/ 766258 h 170"/>
              <a:gd name="T70" fmla="*/ 2097599 w 115"/>
              <a:gd name="T71" fmla="*/ 943255 h 170"/>
              <a:gd name="T72" fmla="*/ 2780748 w 115"/>
              <a:gd name="T73" fmla="*/ 1179008 h 170"/>
              <a:gd name="T74" fmla="*/ 3414864 w 115"/>
              <a:gd name="T75" fmla="*/ 1532759 h 170"/>
              <a:gd name="T76" fmla="*/ 3951357 w 115"/>
              <a:gd name="T77" fmla="*/ 1945266 h 170"/>
              <a:gd name="T78" fmla="*/ 4439258 w 115"/>
              <a:gd name="T79" fmla="*/ 2534771 h 170"/>
              <a:gd name="T80" fmla="*/ 4731910 w 115"/>
              <a:gd name="T81" fmla="*/ 3360028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16" name="Freeform 1321"/>
          <p:cNvSpPr>
            <a:spLocks/>
          </p:cNvSpPr>
          <p:nvPr/>
        </p:nvSpPr>
        <p:spPr bwMode="auto">
          <a:xfrm>
            <a:off x="6997700" y="3059114"/>
            <a:ext cx="63500" cy="84137"/>
          </a:xfrm>
          <a:custGeom>
            <a:avLst/>
            <a:gdLst>
              <a:gd name="T0" fmla="*/ 4345026 w 289"/>
              <a:gd name="T1" fmla="*/ 3713740 h 352"/>
              <a:gd name="T2" fmla="*/ 2317420 w 289"/>
              <a:gd name="T3" fmla="*/ 6056191 h 352"/>
              <a:gd name="T4" fmla="*/ 772547 w 289"/>
              <a:gd name="T5" fmla="*/ 8912786 h 352"/>
              <a:gd name="T6" fmla="*/ 0 w 289"/>
              <a:gd name="T7" fmla="*/ 12055015 h 352"/>
              <a:gd name="T8" fmla="*/ 144798 w 289"/>
              <a:gd name="T9" fmla="*/ 14226084 h 352"/>
              <a:gd name="T10" fmla="*/ 482732 w 289"/>
              <a:gd name="T11" fmla="*/ 15083229 h 352"/>
              <a:gd name="T12" fmla="*/ 917344 w 289"/>
              <a:gd name="T13" fmla="*/ 15825885 h 352"/>
              <a:gd name="T14" fmla="*/ 1496534 w 289"/>
              <a:gd name="T15" fmla="*/ 16511410 h 352"/>
              <a:gd name="T16" fmla="*/ 2462218 w 289"/>
              <a:gd name="T17" fmla="*/ 17254301 h 352"/>
              <a:gd name="T18" fmla="*/ 3765616 w 289"/>
              <a:gd name="T19" fmla="*/ 18054080 h 352"/>
              <a:gd name="T20" fmla="*/ 5165692 w 289"/>
              <a:gd name="T21" fmla="*/ 18682478 h 352"/>
              <a:gd name="T22" fmla="*/ 6614106 w 289"/>
              <a:gd name="T23" fmla="*/ 19139734 h 352"/>
              <a:gd name="T24" fmla="*/ 8062523 w 289"/>
              <a:gd name="T25" fmla="*/ 19539624 h 352"/>
              <a:gd name="T26" fmla="*/ 9559056 w 289"/>
              <a:gd name="T27" fmla="*/ 19768132 h 352"/>
              <a:gd name="T28" fmla="*/ 11055810 w 289"/>
              <a:gd name="T29" fmla="*/ 19939513 h 352"/>
              <a:gd name="T30" fmla="*/ 12552344 w 289"/>
              <a:gd name="T31" fmla="*/ 20053768 h 352"/>
              <a:gd name="T32" fmla="*/ 13517807 w 289"/>
              <a:gd name="T33" fmla="*/ 20110895 h 352"/>
              <a:gd name="T34" fmla="*/ 13855961 w 289"/>
              <a:gd name="T35" fmla="*/ 19768132 h 352"/>
              <a:gd name="T36" fmla="*/ 13952420 w 289"/>
              <a:gd name="T37" fmla="*/ 19139734 h 352"/>
              <a:gd name="T38" fmla="*/ 13662825 w 289"/>
              <a:gd name="T39" fmla="*/ 18739606 h 352"/>
              <a:gd name="T40" fmla="*/ 12745481 w 289"/>
              <a:gd name="T41" fmla="*/ 18682478 h 352"/>
              <a:gd name="T42" fmla="*/ 11345405 w 289"/>
              <a:gd name="T43" fmla="*/ 18625351 h 352"/>
              <a:gd name="T44" fmla="*/ 9993669 w 289"/>
              <a:gd name="T45" fmla="*/ 18453970 h 352"/>
              <a:gd name="T46" fmla="*/ 8641713 w 289"/>
              <a:gd name="T47" fmla="*/ 18225462 h 352"/>
              <a:gd name="T48" fmla="*/ 7241637 w 289"/>
              <a:gd name="T49" fmla="*/ 17939826 h 352"/>
              <a:gd name="T50" fmla="*/ 5889899 w 289"/>
              <a:gd name="T51" fmla="*/ 17482810 h 352"/>
              <a:gd name="T52" fmla="*/ 4586502 w 289"/>
              <a:gd name="T53" fmla="*/ 17025793 h 352"/>
              <a:gd name="T54" fmla="*/ 3282884 w 289"/>
              <a:gd name="T55" fmla="*/ 16282902 h 352"/>
              <a:gd name="T56" fmla="*/ 2172623 w 289"/>
              <a:gd name="T57" fmla="*/ 15483119 h 352"/>
              <a:gd name="T58" fmla="*/ 1544873 w 289"/>
              <a:gd name="T59" fmla="*/ 14283211 h 352"/>
              <a:gd name="T60" fmla="*/ 1303618 w 289"/>
              <a:gd name="T61" fmla="*/ 12683652 h 352"/>
              <a:gd name="T62" fmla="*/ 1641552 w 289"/>
              <a:gd name="T63" fmla="*/ 10455457 h 352"/>
              <a:gd name="T64" fmla="*/ 2172623 w 289"/>
              <a:gd name="T65" fmla="*/ 8741405 h 352"/>
              <a:gd name="T66" fmla="*/ 2944949 w 289"/>
              <a:gd name="T67" fmla="*/ 7255859 h 352"/>
              <a:gd name="T68" fmla="*/ 3862294 w 289"/>
              <a:gd name="T69" fmla="*/ 5884809 h 352"/>
              <a:gd name="T70" fmla="*/ 4924436 w 289"/>
              <a:gd name="T71" fmla="*/ 4684901 h 352"/>
              <a:gd name="T72" fmla="*/ 6227833 w 289"/>
              <a:gd name="T73" fmla="*/ 3370977 h 352"/>
              <a:gd name="T74" fmla="*/ 7821047 w 289"/>
              <a:gd name="T75" fmla="*/ 2171069 h 352"/>
              <a:gd name="T76" fmla="*/ 9510717 w 289"/>
              <a:gd name="T77" fmla="*/ 1142781 h 352"/>
              <a:gd name="T78" fmla="*/ 10959132 w 289"/>
              <a:gd name="T79" fmla="*/ 342763 h 352"/>
              <a:gd name="T80" fmla="*/ 11007471 w 289"/>
              <a:gd name="T81" fmla="*/ 0 h 352"/>
              <a:gd name="T82" fmla="*/ 9559056 w 289"/>
              <a:gd name="T83" fmla="*/ 285636 h 352"/>
              <a:gd name="T84" fmla="*/ 7821047 w 289"/>
              <a:gd name="T85" fmla="*/ 1028288 h 352"/>
              <a:gd name="T86" fmla="*/ 6131375 w 289"/>
              <a:gd name="T87" fmla="*/ 2056815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17" name="Freeform 1322"/>
          <p:cNvSpPr>
            <a:spLocks/>
          </p:cNvSpPr>
          <p:nvPr/>
        </p:nvSpPr>
        <p:spPr bwMode="auto">
          <a:xfrm>
            <a:off x="7086600" y="3054350"/>
            <a:ext cx="57150" cy="58738"/>
          </a:xfrm>
          <a:custGeom>
            <a:avLst/>
            <a:gdLst>
              <a:gd name="T0" fmla="*/ 10800671 w 252"/>
              <a:gd name="T1" fmla="*/ 4498082 h 235"/>
              <a:gd name="T2" fmla="*/ 11417754 w 252"/>
              <a:gd name="T3" fmla="*/ 5310416 h 235"/>
              <a:gd name="T4" fmla="*/ 11726410 w 252"/>
              <a:gd name="T5" fmla="*/ 6247474 h 235"/>
              <a:gd name="T6" fmla="*/ 11932104 w 252"/>
              <a:gd name="T7" fmla="*/ 7247020 h 235"/>
              <a:gd name="T8" fmla="*/ 11932104 w 252"/>
              <a:gd name="T9" fmla="*/ 8309054 h 235"/>
              <a:gd name="T10" fmla="*/ 11829370 w 252"/>
              <a:gd name="T11" fmla="*/ 9183625 h 235"/>
              <a:gd name="T12" fmla="*/ 11623676 w 252"/>
              <a:gd name="T13" fmla="*/ 9933472 h 235"/>
              <a:gd name="T14" fmla="*/ 11212060 w 252"/>
              <a:gd name="T15" fmla="*/ 10683069 h 235"/>
              <a:gd name="T16" fmla="*/ 10852151 w 252"/>
              <a:gd name="T17" fmla="*/ 11245454 h 235"/>
              <a:gd name="T18" fmla="*/ 10389281 w 252"/>
              <a:gd name="T19" fmla="*/ 11932563 h 235"/>
              <a:gd name="T20" fmla="*/ 9874932 w 252"/>
              <a:gd name="T21" fmla="*/ 12494948 h 235"/>
              <a:gd name="T22" fmla="*/ 9412062 w 252"/>
              <a:gd name="T23" fmla="*/ 13057083 h 235"/>
              <a:gd name="T24" fmla="*/ 8897712 w 252"/>
              <a:gd name="T25" fmla="*/ 13681955 h 235"/>
              <a:gd name="T26" fmla="*/ 8794751 w 252"/>
              <a:gd name="T27" fmla="*/ 13869417 h 235"/>
              <a:gd name="T28" fmla="*/ 8743498 w 252"/>
              <a:gd name="T29" fmla="*/ 14056878 h 235"/>
              <a:gd name="T30" fmla="*/ 8794751 w 252"/>
              <a:gd name="T31" fmla="*/ 14306577 h 235"/>
              <a:gd name="T32" fmla="*/ 8897712 w 252"/>
              <a:gd name="T33" fmla="*/ 14494039 h 235"/>
              <a:gd name="T34" fmla="*/ 9051926 w 252"/>
              <a:gd name="T35" fmla="*/ 14619013 h 235"/>
              <a:gd name="T36" fmla="*/ 9257621 w 252"/>
              <a:gd name="T37" fmla="*/ 14681501 h 235"/>
              <a:gd name="T38" fmla="*/ 9463542 w 252"/>
              <a:gd name="T39" fmla="*/ 14619013 h 235"/>
              <a:gd name="T40" fmla="*/ 9617757 w 252"/>
              <a:gd name="T41" fmla="*/ 14494039 h 235"/>
              <a:gd name="T42" fmla="*/ 10697710 w 252"/>
              <a:gd name="T43" fmla="*/ 13619468 h 235"/>
              <a:gd name="T44" fmla="*/ 11572195 w 252"/>
              <a:gd name="T45" fmla="*/ 12494948 h 235"/>
              <a:gd name="T46" fmla="*/ 12292240 w 252"/>
              <a:gd name="T47" fmla="*/ 11120479 h 235"/>
              <a:gd name="T48" fmla="*/ 12806590 w 252"/>
              <a:gd name="T49" fmla="*/ 9746010 h 235"/>
              <a:gd name="T50" fmla="*/ 12960804 w 252"/>
              <a:gd name="T51" fmla="*/ 8184078 h 235"/>
              <a:gd name="T52" fmla="*/ 12857843 w 252"/>
              <a:gd name="T53" fmla="*/ 6747122 h 235"/>
              <a:gd name="T54" fmla="*/ 12446454 w 252"/>
              <a:gd name="T55" fmla="*/ 5310416 h 235"/>
              <a:gd name="T56" fmla="*/ 11572195 w 252"/>
              <a:gd name="T57" fmla="*/ 4060920 h 235"/>
              <a:gd name="T58" fmla="*/ 10903631 w 252"/>
              <a:gd name="T59" fmla="*/ 3373561 h 235"/>
              <a:gd name="T60" fmla="*/ 10132106 w 252"/>
              <a:gd name="T61" fmla="*/ 2811426 h 235"/>
              <a:gd name="T62" fmla="*/ 9309101 w 252"/>
              <a:gd name="T63" fmla="*/ 2249041 h 235"/>
              <a:gd name="T64" fmla="*/ 8434843 w 252"/>
              <a:gd name="T65" fmla="*/ 1811880 h 235"/>
              <a:gd name="T66" fmla="*/ 7509104 w 252"/>
              <a:gd name="T67" fmla="*/ 1374469 h 235"/>
              <a:gd name="T68" fmla="*/ 6531882 w 252"/>
              <a:gd name="T69" fmla="*/ 1062033 h 235"/>
              <a:gd name="T70" fmla="*/ 5606143 w 252"/>
              <a:gd name="T71" fmla="*/ 749597 h 235"/>
              <a:gd name="T72" fmla="*/ 4628924 w 252"/>
              <a:gd name="T73" fmla="*/ 437411 h 235"/>
              <a:gd name="T74" fmla="*/ 3754438 w 252"/>
              <a:gd name="T75" fmla="*/ 249949 h 235"/>
              <a:gd name="T76" fmla="*/ 2931659 w 252"/>
              <a:gd name="T77" fmla="*/ 124974 h 235"/>
              <a:gd name="T78" fmla="*/ 2160134 w 252"/>
              <a:gd name="T79" fmla="*/ 0 h 235"/>
              <a:gd name="T80" fmla="*/ 1440089 w 252"/>
              <a:gd name="T81" fmla="*/ 0 h 235"/>
              <a:gd name="T82" fmla="*/ 874259 w 252"/>
              <a:gd name="T83" fmla="*/ 0 h 235"/>
              <a:gd name="T84" fmla="*/ 411389 w 252"/>
              <a:gd name="T85" fmla="*/ 62487 h 235"/>
              <a:gd name="T86" fmla="*/ 154214 w 252"/>
              <a:gd name="T87" fmla="*/ 187462 h 235"/>
              <a:gd name="T88" fmla="*/ 0 w 252"/>
              <a:gd name="T89" fmla="*/ 312436 h 235"/>
              <a:gd name="T90" fmla="*/ 514350 w 252"/>
              <a:gd name="T91" fmla="*/ 437411 h 235"/>
              <a:gd name="T92" fmla="*/ 1131434 w 252"/>
              <a:gd name="T93" fmla="*/ 499898 h 235"/>
              <a:gd name="T94" fmla="*/ 1697264 w 252"/>
              <a:gd name="T95" fmla="*/ 687110 h 235"/>
              <a:gd name="T96" fmla="*/ 2365829 w 252"/>
              <a:gd name="T97" fmla="*/ 812084 h 235"/>
              <a:gd name="T98" fmla="*/ 3085873 w 252"/>
              <a:gd name="T99" fmla="*/ 937059 h 235"/>
              <a:gd name="T100" fmla="*/ 3754438 w 252"/>
              <a:gd name="T101" fmla="*/ 1062033 h 235"/>
              <a:gd name="T102" fmla="*/ 4474483 w 252"/>
              <a:gd name="T103" fmla="*/ 1249495 h 235"/>
              <a:gd name="T104" fmla="*/ 5246008 w 252"/>
              <a:gd name="T105" fmla="*/ 1436957 h 235"/>
              <a:gd name="T106" fmla="*/ 5914572 w 252"/>
              <a:gd name="T107" fmla="*/ 1749393 h 235"/>
              <a:gd name="T108" fmla="*/ 6686097 w 252"/>
              <a:gd name="T109" fmla="*/ 1999092 h 235"/>
              <a:gd name="T110" fmla="*/ 7457623 w 252"/>
              <a:gd name="T111" fmla="*/ 2311528 h 235"/>
              <a:gd name="T112" fmla="*/ 8177668 w 252"/>
              <a:gd name="T113" fmla="*/ 2686451 h 235"/>
              <a:gd name="T114" fmla="*/ 8846232 w 252"/>
              <a:gd name="T115" fmla="*/ 3061125 h 235"/>
              <a:gd name="T116" fmla="*/ 9566276 w 252"/>
              <a:gd name="T117" fmla="*/ 3436048 h 235"/>
              <a:gd name="T118" fmla="*/ 10183587 w 252"/>
              <a:gd name="T119" fmla="*/ 3998433 h 235"/>
              <a:gd name="T120" fmla="*/ 10800671 w 252"/>
              <a:gd name="T121" fmla="*/ 4498082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18" name="Freeform 1323"/>
          <p:cNvSpPr>
            <a:spLocks/>
          </p:cNvSpPr>
          <p:nvPr/>
        </p:nvSpPr>
        <p:spPr bwMode="auto">
          <a:xfrm>
            <a:off x="6975476" y="3086101"/>
            <a:ext cx="23813" cy="53975"/>
          </a:xfrm>
          <a:custGeom>
            <a:avLst/>
            <a:gdLst>
              <a:gd name="T0" fmla="*/ 0 w 103"/>
              <a:gd name="T1" fmla="*/ 7223082 h 220"/>
              <a:gd name="T2" fmla="*/ 0 w 103"/>
              <a:gd name="T3" fmla="*/ 8306509 h 220"/>
              <a:gd name="T4" fmla="*/ 213855 w 103"/>
              <a:gd name="T5" fmla="*/ 9329825 h 220"/>
              <a:gd name="T6" fmla="*/ 641333 w 103"/>
              <a:gd name="T7" fmla="*/ 10292788 h 220"/>
              <a:gd name="T8" fmla="*/ 1175854 w 103"/>
              <a:gd name="T9" fmla="*/ 11135534 h 220"/>
              <a:gd name="T10" fmla="*/ 1870823 w 103"/>
              <a:gd name="T11" fmla="*/ 11857817 h 220"/>
              <a:gd name="T12" fmla="*/ 2672605 w 103"/>
              <a:gd name="T13" fmla="*/ 12459884 h 220"/>
              <a:gd name="T14" fmla="*/ 3527792 w 103"/>
              <a:gd name="T15" fmla="*/ 12941243 h 220"/>
              <a:gd name="T16" fmla="*/ 4436386 w 103"/>
              <a:gd name="T17" fmla="*/ 13182167 h 220"/>
              <a:gd name="T18" fmla="*/ 4757052 w 103"/>
              <a:gd name="T19" fmla="*/ 13242276 h 220"/>
              <a:gd name="T20" fmla="*/ 5024312 w 103"/>
              <a:gd name="T21" fmla="*/ 13121813 h 220"/>
              <a:gd name="T22" fmla="*/ 5238167 w 103"/>
              <a:gd name="T23" fmla="*/ 12941243 h 220"/>
              <a:gd name="T24" fmla="*/ 5344978 w 103"/>
              <a:gd name="T25" fmla="*/ 12700563 h 220"/>
              <a:gd name="T26" fmla="*/ 5344978 w 103"/>
              <a:gd name="T27" fmla="*/ 12339421 h 220"/>
              <a:gd name="T28" fmla="*/ 5291573 w 103"/>
              <a:gd name="T29" fmla="*/ 12038388 h 220"/>
              <a:gd name="T30" fmla="*/ 5131355 w 103"/>
              <a:gd name="T31" fmla="*/ 11797709 h 220"/>
              <a:gd name="T32" fmla="*/ 4864095 w 103"/>
              <a:gd name="T33" fmla="*/ 11617138 h 220"/>
              <a:gd name="T34" fmla="*/ 3955271 w 103"/>
              <a:gd name="T35" fmla="*/ 11255996 h 220"/>
              <a:gd name="T36" fmla="*/ 3100083 w 103"/>
              <a:gd name="T37" fmla="*/ 10714284 h 220"/>
              <a:gd name="T38" fmla="*/ 2405344 w 103"/>
              <a:gd name="T39" fmla="*/ 10052109 h 220"/>
              <a:gd name="T40" fmla="*/ 1924229 w 103"/>
              <a:gd name="T41" fmla="*/ 9269717 h 220"/>
              <a:gd name="T42" fmla="*/ 1603563 w 103"/>
              <a:gd name="T43" fmla="*/ 8306509 h 220"/>
              <a:gd name="T44" fmla="*/ 1443114 w 103"/>
              <a:gd name="T45" fmla="*/ 7283190 h 220"/>
              <a:gd name="T46" fmla="*/ 1443114 w 103"/>
              <a:gd name="T47" fmla="*/ 6199765 h 220"/>
              <a:gd name="T48" fmla="*/ 1710374 w 103"/>
              <a:gd name="T49" fmla="*/ 4995877 h 220"/>
              <a:gd name="T50" fmla="*/ 2084678 w 103"/>
              <a:gd name="T51" fmla="*/ 4153377 h 220"/>
              <a:gd name="T52" fmla="*/ 2726011 w 103"/>
              <a:gd name="T53" fmla="*/ 3370739 h 220"/>
              <a:gd name="T54" fmla="*/ 3367343 w 103"/>
              <a:gd name="T55" fmla="*/ 2588347 h 220"/>
              <a:gd name="T56" fmla="*/ 4115719 w 103"/>
              <a:gd name="T57" fmla="*/ 1866063 h 220"/>
              <a:gd name="T58" fmla="*/ 4757052 w 103"/>
              <a:gd name="T59" fmla="*/ 1263996 h 220"/>
              <a:gd name="T60" fmla="*/ 5238167 w 103"/>
              <a:gd name="T61" fmla="*/ 722284 h 220"/>
              <a:gd name="T62" fmla="*/ 5505427 w 103"/>
              <a:gd name="T63" fmla="*/ 301033 h 220"/>
              <a:gd name="T64" fmla="*/ 5505427 w 103"/>
              <a:gd name="T65" fmla="*/ 0 h 220"/>
              <a:gd name="T66" fmla="*/ 4917500 w 103"/>
              <a:gd name="T67" fmla="*/ 240679 h 220"/>
              <a:gd name="T68" fmla="*/ 4115719 w 103"/>
              <a:gd name="T69" fmla="*/ 722284 h 220"/>
              <a:gd name="T70" fmla="*/ 3260531 w 103"/>
              <a:gd name="T71" fmla="*/ 1504921 h 220"/>
              <a:gd name="T72" fmla="*/ 2351939 w 103"/>
              <a:gd name="T73" fmla="*/ 2407776 h 220"/>
              <a:gd name="T74" fmla="*/ 1550157 w 103"/>
              <a:gd name="T75" fmla="*/ 3430847 h 220"/>
              <a:gd name="T76" fmla="*/ 855187 w 103"/>
              <a:gd name="T77" fmla="*/ 4634736 h 220"/>
              <a:gd name="T78" fmla="*/ 320666 w 103"/>
              <a:gd name="T79" fmla="*/ 5898732 h 220"/>
              <a:gd name="T80" fmla="*/ 0 w 103"/>
              <a:gd name="T81" fmla="*/ 7223082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19" name="Freeform 1324"/>
          <p:cNvSpPr>
            <a:spLocks/>
          </p:cNvSpPr>
          <p:nvPr/>
        </p:nvSpPr>
        <p:spPr bwMode="auto">
          <a:xfrm>
            <a:off x="7132638" y="3051175"/>
            <a:ext cx="50800" cy="69850"/>
          </a:xfrm>
          <a:custGeom>
            <a:avLst/>
            <a:gdLst>
              <a:gd name="T0" fmla="*/ 9917315 w 220"/>
              <a:gd name="T1" fmla="*/ 6764535 h 288"/>
              <a:gd name="T2" fmla="*/ 10450484 w 220"/>
              <a:gd name="T3" fmla="*/ 7823441 h 288"/>
              <a:gd name="T4" fmla="*/ 10770524 w 220"/>
              <a:gd name="T5" fmla="*/ 8999978 h 288"/>
              <a:gd name="T6" fmla="*/ 10610504 w 220"/>
              <a:gd name="T7" fmla="*/ 10235207 h 288"/>
              <a:gd name="T8" fmla="*/ 9917315 w 220"/>
              <a:gd name="T9" fmla="*/ 11411743 h 288"/>
              <a:gd name="T10" fmla="*/ 8957657 w 220"/>
              <a:gd name="T11" fmla="*/ 12529342 h 288"/>
              <a:gd name="T12" fmla="*/ 7891320 w 220"/>
              <a:gd name="T13" fmla="*/ 13470377 h 288"/>
              <a:gd name="T14" fmla="*/ 6771409 w 220"/>
              <a:gd name="T15" fmla="*/ 14470589 h 288"/>
              <a:gd name="T16" fmla="*/ 6131791 w 220"/>
              <a:gd name="T17" fmla="*/ 15176365 h 288"/>
              <a:gd name="T18" fmla="*/ 5865091 w 220"/>
              <a:gd name="T19" fmla="*/ 15705818 h 288"/>
              <a:gd name="T20" fmla="*/ 5705071 w 220"/>
              <a:gd name="T21" fmla="*/ 16235275 h 288"/>
              <a:gd name="T22" fmla="*/ 5811751 w 220"/>
              <a:gd name="T23" fmla="*/ 16705792 h 288"/>
              <a:gd name="T24" fmla="*/ 6238240 w 220"/>
              <a:gd name="T25" fmla="*/ 16941051 h 288"/>
              <a:gd name="T26" fmla="*/ 6611620 w 220"/>
              <a:gd name="T27" fmla="*/ 16882115 h 288"/>
              <a:gd name="T28" fmla="*/ 7357918 w 220"/>
              <a:gd name="T29" fmla="*/ 15941081 h 288"/>
              <a:gd name="T30" fmla="*/ 8584278 w 220"/>
              <a:gd name="T31" fmla="*/ 14705848 h 288"/>
              <a:gd name="T32" fmla="*/ 9863975 w 220"/>
              <a:gd name="T33" fmla="*/ 13470377 h 288"/>
              <a:gd name="T34" fmla="*/ 10983653 w 220"/>
              <a:gd name="T35" fmla="*/ 11999889 h 288"/>
              <a:gd name="T36" fmla="*/ 11676842 w 220"/>
              <a:gd name="T37" fmla="*/ 10176514 h 288"/>
              <a:gd name="T38" fmla="*/ 11623502 w 220"/>
              <a:gd name="T39" fmla="*/ 8293960 h 288"/>
              <a:gd name="T40" fmla="*/ 10876973 w 220"/>
              <a:gd name="T41" fmla="*/ 6529276 h 288"/>
              <a:gd name="T42" fmla="*/ 9703955 w 220"/>
              <a:gd name="T43" fmla="*/ 5058789 h 288"/>
              <a:gd name="T44" fmla="*/ 8424489 w 220"/>
              <a:gd name="T45" fmla="*/ 4117512 h 288"/>
              <a:gd name="T46" fmla="*/ 7144789 w 220"/>
              <a:gd name="T47" fmla="*/ 3294106 h 288"/>
              <a:gd name="T48" fmla="*/ 5811751 w 220"/>
              <a:gd name="T49" fmla="*/ 2529394 h 288"/>
              <a:gd name="T50" fmla="*/ 4425373 w 220"/>
              <a:gd name="T51" fmla="*/ 1705989 h 288"/>
              <a:gd name="T52" fmla="*/ 3145905 w 220"/>
              <a:gd name="T53" fmla="*/ 999971 h 288"/>
              <a:gd name="T54" fmla="*/ 1919548 w 220"/>
              <a:gd name="T55" fmla="*/ 411824 h 288"/>
              <a:gd name="T56" fmla="*/ 959658 w 220"/>
              <a:gd name="T57" fmla="*/ 58936 h 288"/>
              <a:gd name="T58" fmla="*/ 213360 w 220"/>
              <a:gd name="T59" fmla="*/ 0 h 288"/>
              <a:gd name="T60" fmla="*/ 479829 w 220"/>
              <a:gd name="T61" fmla="*/ 411824 h 288"/>
              <a:gd name="T62" fmla="*/ 1652847 w 220"/>
              <a:gd name="T63" fmla="*/ 1058907 h 288"/>
              <a:gd name="T64" fmla="*/ 2879206 w 220"/>
              <a:gd name="T65" fmla="*/ 1705989 h 288"/>
              <a:gd name="T66" fmla="*/ 4105564 w 220"/>
              <a:gd name="T67" fmla="*/ 2352829 h 288"/>
              <a:gd name="T68" fmla="*/ 5385262 w 220"/>
              <a:gd name="T69" fmla="*/ 3117541 h 288"/>
              <a:gd name="T70" fmla="*/ 6611620 w 220"/>
              <a:gd name="T71" fmla="*/ 3882253 h 288"/>
              <a:gd name="T72" fmla="*/ 7837980 w 220"/>
              <a:gd name="T73" fmla="*/ 4823530 h 288"/>
              <a:gd name="T74" fmla="*/ 8957657 w 220"/>
              <a:gd name="T75" fmla="*/ 576456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20" name="Freeform 1325"/>
          <p:cNvSpPr>
            <a:spLocks/>
          </p:cNvSpPr>
          <p:nvPr/>
        </p:nvSpPr>
        <p:spPr bwMode="auto">
          <a:xfrm>
            <a:off x="7085013" y="3157538"/>
            <a:ext cx="190500" cy="120650"/>
          </a:xfrm>
          <a:custGeom>
            <a:avLst/>
            <a:gdLst>
              <a:gd name="T0" fmla="*/ 4469272 w 1070"/>
              <a:gd name="T1" fmla="*/ 0 h 844"/>
              <a:gd name="T2" fmla="*/ 33916117 w 1070"/>
              <a:gd name="T3" fmla="*/ 3964296 h 844"/>
              <a:gd name="T4" fmla="*/ 29129762 w 1070"/>
              <a:gd name="T5" fmla="*/ 17246946 h 844"/>
              <a:gd name="T6" fmla="*/ 0 w 1070"/>
              <a:gd name="T7" fmla="*/ 12751305 h 844"/>
              <a:gd name="T8" fmla="*/ 4469272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1" name="Freeform 1326"/>
          <p:cNvSpPr>
            <a:spLocks/>
          </p:cNvSpPr>
          <p:nvPr/>
        </p:nvSpPr>
        <p:spPr bwMode="auto">
          <a:xfrm>
            <a:off x="7100888" y="3160714"/>
            <a:ext cx="146050" cy="47625"/>
          </a:xfrm>
          <a:custGeom>
            <a:avLst/>
            <a:gdLst>
              <a:gd name="T0" fmla="*/ 3084705 w 819"/>
              <a:gd name="T1" fmla="*/ 0 h 333"/>
              <a:gd name="T2" fmla="*/ 26044695 w 819"/>
              <a:gd name="T3" fmla="*/ 2843198 h 333"/>
              <a:gd name="T4" fmla="*/ 5469653 w 819"/>
              <a:gd name="T5" fmla="*/ 2004540 h 333"/>
              <a:gd name="T6" fmla="*/ 0 w 819"/>
              <a:gd name="T7" fmla="*/ 6811233 h 333"/>
              <a:gd name="T8" fmla="*/ 3084705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2" name="Freeform 1327"/>
          <p:cNvSpPr>
            <a:spLocks/>
          </p:cNvSpPr>
          <p:nvPr/>
        </p:nvSpPr>
        <p:spPr bwMode="auto">
          <a:xfrm>
            <a:off x="7065964" y="3302000"/>
            <a:ext cx="192087" cy="44450"/>
          </a:xfrm>
          <a:custGeom>
            <a:avLst/>
            <a:gdLst>
              <a:gd name="T0" fmla="*/ 1069515 w 1083"/>
              <a:gd name="T1" fmla="*/ 0 h 306"/>
              <a:gd name="T2" fmla="*/ 34069632 w 1083"/>
              <a:gd name="T3" fmla="*/ 5507297 h 306"/>
              <a:gd name="T4" fmla="*/ 33188834 w 1083"/>
              <a:gd name="T5" fmla="*/ 6456871 h 306"/>
              <a:gd name="T6" fmla="*/ 0 w 1083"/>
              <a:gd name="T7" fmla="*/ 590778 h 306"/>
              <a:gd name="T8" fmla="*/ 1069515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3" name="Freeform 1328"/>
          <p:cNvSpPr>
            <a:spLocks/>
          </p:cNvSpPr>
          <p:nvPr/>
        </p:nvSpPr>
        <p:spPr bwMode="auto">
          <a:xfrm>
            <a:off x="7048501" y="3314700"/>
            <a:ext cx="193675" cy="44450"/>
          </a:xfrm>
          <a:custGeom>
            <a:avLst/>
            <a:gdLst>
              <a:gd name="T0" fmla="*/ 1235746 w 1088"/>
              <a:gd name="T1" fmla="*/ 0 h 311"/>
              <a:gd name="T2" fmla="*/ 34476104 w 1088"/>
              <a:gd name="T3" fmla="*/ 5311275 h 311"/>
              <a:gd name="T4" fmla="*/ 33430473 w 1088"/>
              <a:gd name="T5" fmla="*/ 6353062 h 311"/>
              <a:gd name="T6" fmla="*/ 0 w 1088"/>
              <a:gd name="T7" fmla="*/ 694478 h 311"/>
              <a:gd name="T8" fmla="*/ 1235746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4" name="Freeform 1329"/>
          <p:cNvSpPr>
            <a:spLocks/>
          </p:cNvSpPr>
          <p:nvPr/>
        </p:nvSpPr>
        <p:spPr bwMode="auto">
          <a:xfrm>
            <a:off x="7078664" y="3355976"/>
            <a:ext cx="28575" cy="9525"/>
          </a:xfrm>
          <a:custGeom>
            <a:avLst/>
            <a:gdLst>
              <a:gd name="T0" fmla="*/ 485775 w 164"/>
              <a:gd name="T1" fmla="*/ 17463 h 72"/>
              <a:gd name="T2" fmla="*/ 637536 w 164"/>
              <a:gd name="T3" fmla="*/ 17463 h 72"/>
              <a:gd name="T4" fmla="*/ 1062502 w 164"/>
              <a:gd name="T5" fmla="*/ 0 h 72"/>
              <a:gd name="T6" fmla="*/ 1639404 w 164"/>
              <a:gd name="T7" fmla="*/ 0 h 72"/>
              <a:gd name="T8" fmla="*/ 2368066 w 164"/>
              <a:gd name="T9" fmla="*/ 35057 h 72"/>
              <a:gd name="T10" fmla="*/ 3157363 w 164"/>
              <a:gd name="T11" fmla="*/ 122502 h 72"/>
              <a:gd name="T12" fmla="*/ 3885851 w 164"/>
              <a:gd name="T13" fmla="*/ 297524 h 72"/>
              <a:gd name="T14" fmla="*/ 4523387 w 164"/>
              <a:gd name="T15" fmla="*/ 542528 h 72"/>
              <a:gd name="T16" fmla="*/ 4978845 w 164"/>
              <a:gd name="T17" fmla="*/ 892572 h 72"/>
              <a:gd name="T18" fmla="*/ 4978845 w 164"/>
              <a:gd name="T19" fmla="*/ 910034 h 72"/>
              <a:gd name="T20" fmla="*/ 4978845 w 164"/>
              <a:gd name="T21" fmla="*/ 997611 h 72"/>
              <a:gd name="T22" fmla="*/ 4948527 w 164"/>
              <a:gd name="T23" fmla="*/ 1085056 h 72"/>
              <a:gd name="T24" fmla="*/ 4887718 w 164"/>
              <a:gd name="T25" fmla="*/ 1172633 h 72"/>
              <a:gd name="T26" fmla="*/ 4735957 w 164"/>
              <a:gd name="T27" fmla="*/ 1242616 h 72"/>
              <a:gd name="T28" fmla="*/ 4523387 w 164"/>
              <a:gd name="T29" fmla="*/ 1260078 h 72"/>
              <a:gd name="T30" fmla="*/ 4189548 w 164"/>
              <a:gd name="T31" fmla="*/ 1242616 h 72"/>
              <a:gd name="T32" fmla="*/ 3764408 w 164"/>
              <a:gd name="T33" fmla="*/ 1137576 h 72"/>
              <a:gd name="T34" fmla="*/ 3764408 w 164"/>
              <a:gd name="T35" fmla="*/ 1102519 h 72"/>
              <a:gd name="T36" fmla="*/ 3734090 w 164"/>
              <a:gd name="T37" fmla="*/ 1032536 h 72"/>
              <a:gd name="T38" fmla="*/ 3643138 w 164"/>
              <a:gd name="T39" fmla="*/ 910034 h 72"/>
              <a:gd name="T40" fmla="*/ 3430568 w 164"/>
              <a:gd name="T41" fmla="*/ 787532 h 72"/>
              <a:gd name="T42" fmla="*/ 3035920 w 164"/>
              <a:gd name="T43" fmla="*/ 665030 h 72"/>
              <a:gd name="T44" fmla="*/ 2459018 w 164"/>
              <a:gd name="T45" fmla="*/ 559991 h 72"/>
              <a:gd name="T46" fmla="*/ 1669721 w 164"/>
              <a:gd name="T47" fmla="*/ 507471 h 72"/>
              <a:gd name="T48" fmla="*/ 607219 w 164"/>
              <a:gd name="T49" fmla="*/ 507471 h 72"/>
              <a:gd name="T50" fmla="*/ 546410 w 164"/>
              <a:gd name="T51" fmla="*/ 507471 h 72"/>
              <a:gd name="T52" fmla="*/ 424966 w 164"/>
              <a:gd name="T53" fmla="*/ 472546 h 72"/>
              <a:gd name="T54" fmla="*/ 273205 w 164"/>
              <a:gd name="T55" fmla="*/ 437488 h 72"/>
              <a:gd name="T56" fmla="*/ 121444 w 164"/>
              <a:gd name="T57" fmla="*/ 384969 h 72"/>
              <a:gd name="T58" fmla="*/ 0 w 164"/>
              <a:gd name="T59" fmla="*/ 314986 h 72"/>
              <a:gd name="T60" fmla="*/ 0 w 164"/>
              <a:gd name="T61" fmla="*/ 245004 h 72"/>
              <a:gd name="T62" fmla="*/ 151761 w 164"/>
              <a:gd name="T63" fmla="*/ 122502 h 72"/>
              <a:gd name="T64" fmla="*/ 485775 w 164"/>
              <a:gd name="T65" fmla="*/ 174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5" name="Freeform 1330"/>
          <p:cNvSpPr>
            <a:spLocks/>
          </p:cNvSpPr>
          <p:nvPr/>
        </p:nvSpPr>
        <p:spPr bwMode="auto">
          <a:xfrm>
            <a:off x="7083425" y="3282951"/>
            <a:ext cx="26988" cy="15875"/>
          </a:xfrm>
          <a:custGeom>
            <a:avLst/>
            <a:gdLst>
              <a:gd name="T0" fmla="*/ 1537577 w 146"/>
              <a:gd name="T1" fmla="*/ 0 h 109"/>
              <a:gd name="T2" fmla="*/ 1435170 w 146"/>
              <a:gd name="T3" fmla="*/ 0 h 109"/>
              <a:gd name="T4" fmla="*/ 1195975 w 146"/>
              <a:gd name="T5" fmla="*/ 63646 h 109"/>
              <a:gd name="T6" fmla="*/ 888386 w 146"/>
              <a:gd name="T7" fmla="*/ 148409 h 109"/>
              <a:gd name="T8" fmla="*/ 512587 w 146"/>
              <a:gd name="T9" fmla="*/ 296964 h 109"/>
              <a:gd name="T10" fmla="*/ 204998 w 146"/>
              <a:gd name="T11" fmla="*/ 509019 h 109"/>
              <a:gd name="T12" fmla="*/ 34197 w 146"/>
              <a:gd name="T13" fmla="*/ 827248 h 109"/>
              <a:gd name="T14" fmla="*/ 0 w 146"/>
              <a:gd name="T15" fmla="*/ 1251504 h 109"/>
              <a:gd name="T16" fmla="*/ 204998 w 146"/>
              <a:gd name="T17" fmla="*/ 1803051 h 109"/>
              <a:gd name="T18" fmla="*/ 2904352 w 146"/>
              <a:gd name="T19" fmla="*/ 2312070 h 109"/>
              <a:gd name="T20" fmla="*/ 2870155 w 146"/>
              <a:gd name="T21" fmla="*/ 2206042 h 109"/>
              <a:gd name="T22" fmla="*/ 2870155 w 146"/>
              <a:gd name="T23" fmla="*/ 1972724 h 109"/>
              <a:gd name="T24" fmla="*/ 2870155 w 146"/>
              <a:gd name="T25" fmla="*/ 1612114 h 109"/>
              <a:gd name="T26" fmla="*/ 2972746 w 146"/>
              <a:gd name="T27" fmla="*/ 1230240 h 109"/>
              <a:gd name="T28" fmla="*/ 3177745 w 146"/>
              <a:gd name="T29" fmla="*/ 848512 h 109"/>
              <a:gd name="T30" fmla="*/ 3553543 w 146"/>
              <a:gd name="T31" fmla="*/ 572665 h 109"/>
              <a:gd name="T32" fmla="*/ 4134524 w 146"/>
              <a:gd name="T33" fmla="*/ 424256 h 109"/>
              <a:gd name="T34" fmla="*/ 4988713 w 146"/>
              <a:gd name="T35" fmla="*/ 487901 h 109"/>
              <a:gd name="T36" fmla="*/ 153757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6" name="Freeform 1331"/>
          <p:cNvSpPr>
            <a:spLocks/>
          </p:cNvSpPr>
          <p:nvPr/>
        </p:nvSpPr>
        <p:spPr bwMode="auto">
          <a:xfrm>
            <a:off x="7231064" y="3309939"/>
            <a:ext cx="26987" cy="15875"/>
          </a:xfrm>
          <a:custGeom>
            <a:avLst/>
            <a:gdLst>
              <a:gd name="T0" fmla="*/ 1537520 w 146"/>
              <a:gd name="T1" fmla="*/ 0 h 107"/>
              <a:gd name="T2" fmla="*/ 1434932 w 146"/>
              <a:gd name="T3" fmla="*/ 0 h 107"/>
              <a:gd name="T4" fmla="*/ 1195746 w 146"/>
              <a:gd name="T5" fmla="*/ 44064 h 107"/>
              <a:gd name="T6" fmla="*/ 854157 w 146"/>
              <a:gd name="T7" fmla="*/ 132044 h 107"/>
              <a:gd name="T8" fmla="*/ 512568 w 146"/>
              <a:gd name="T9" fmla="*/ 264089 h 107"/>
              <a:gd name="T10" fmla="*/ 204990 w 146"/>
              <a:gd name="T11" fmla="*/ 506220 h 107"/>
              <a:gd name="T12" fmla="*/ 0 w 146"/>
              <a:gd name="T13" fmla="*/ 836479 h 107"/>
              <a:gd name="T14" fmla="*/ 0 w 146"/>
              <a:gd name="T15" fmla="*/ 1276677 h 107"/>
              <a:gd name="T16" fmla="*/ 204990 w 146"/>
              <a:gd name="T17" fmla="*/ 1871025 h 107"/>
              <a:gd name="T18" fmla="*/ 2870048 w 146"/>
              <a:gd name="T19" fmla="*/ 2355286 h 107"/>
              <a:gd name="T20" fmla="*/ 2835853 w 146"/>
              <a:gd name="T21" fmla="*/ 2267306 h 107"/>
              <a:gd name="T22" fmla="*/ 2835853 w 146"/>
              <a:gd name="T23" fmla="*/ 2003069 h 107"/>
              <a:gd name="T24" fmla="*/ 2835853 w 146"/>
              <a:gd name="T25" fmla="*/ 1650852 h 107"/>
              <a:gd name="T26" fmla="*/ 2938255 w 146"/>
              <a:gd name="T27" fmla="*/ 1232612 h 107"/>
              <a:gd name="T28" fmla="*/ 3143431 w 146"/>
              <a:gd name="T29" fmla="*/ 880543 h 107"/>
              <a:gd name="T30" fmla="*/ 3519216 w 146"/>
              <a:gd name="T31" fmla="*/ 594348 h 107"/>
              <a:gd name="T32" fmla="*/ 4134186 w 146"/>
              <a:gd name="T33" fmla="*/ 418240 h 107"/>
              <a:gd name="T34" fmla="*/ 4988343 w 146"/>
              <a:gd name="T35" fmla="*/ 506220 h 107"/>
              <a:gd name="T36" fmla="*/ 1537520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7" name="Freeform 1332"/>
          <p:cNvSpPr>
            <a:spLocks/>
          </p:cNvSpPr>
          <p:nvPr/>
        </p:nvSpPr>
        <p:spPr bwMode="auto">
          <a:xfrm>
            <a:off x="7112001" y="3286125"/>
            <a:ext cx="111125" cy="26988"/>
          </a:xfrm>
          <a:custGeom>
            <a:avLst/>
            <a:gdLst>
              <a:gd name="T0" fmla="*/ 0 w 629"/>
              <a:gd name="T1" fmla="*/ 879483 h 182"/>
              <a:gd name="T2" fmla="*/ 18758393 w 629"/>
              <a:gd name="T3" fmla="*/ 4001935 h 182"/>
              <a:gd name="T4" fmla="*/ 19632376 w 629"/>
              <a:gd name="T5" fmla="*/ 3122452 h 182"/>
              <a:gd name="T6" fmla="*/ 905077 w 629"/>
              <a:gd name="T7" fmla="*/ 0 h 182"/>
              <a:gd name="T8" fmla="*/ 0 w 629"/>
              <a:gd name="T9" fmla="*/ 879483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8" name="Freeform 1333"/>
          <p:cNvSpPr>
            <a:spLocks/>
          </p:cNvSpPr>
          <p:nvPr/>
        </p:nvSpPr>
        <p:spPr bwMode="auto">
          <a:xfrm>
            <a:off x="7112001" y="3298826"/>
            <a:ext cx="106363" cy="23813"/>
          </a:xfrm>
          <a:custGeom>
            <a:avLst/>
            <a:gdLst>
              <a:gd name="T0" fmla="*/ 0 w 606"/>
              <a:gd name="T1" fmla="*/ 549380 h 170"/>
              <a:gd name="T2" fmla="*/ 18483641 w 606"/>
              <a:gd name="T3" fmla="*/ 3335641 h 170"/>
              <a:gd name="T4" fmla="*/ 18668460 w 606"/>
              <a:gd name="T5" fmla="*/ 2786261 h 170"/>
              <a:gd name="T6" fmla="*/ 154103 w 606"/>
              <a:gd name="T7" fmla="*/ 0 h 170"/>
              <a:gd name="T8" fmla="*/ 0 w 606"/>
              <a:gd name="T9" fmla="*/ 54938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29" name="Freeform 1334"/>
          <p:cNvSpPr>
            <a:spLocks/>
          </p:cNvSpPr>
          <p:nvPr/>
        </p:nvSpPr>
        <p:spPr bwMode="auto">
          <a:xfrm>
            <a:off x="7112001" y="3281363"/>
            <a:ext cx="106363" cy="23812"/>
          </a:xfrm>
          <a:custGeom>
            <a:avLst/>
            <a:gdLst>
              <a:gd name="T0" fmla="*/ 0 w 606"/>
              <a:gd name="T1" fmla="*/ 549357 h 170"/>
              <a:gd name="T2" fmla="*/ 18483641 w 606"/>
              <a:gd name="T3" fmla="*/ 3335361 h 170"/>
              <a:gd name="T4" fmla="*/ 18668460 w 606"/>
              <a:gd name="T5" fmla="*/ 2786004 h 170"/>
              <a:gd name="T6" fmla="*/ 154103 w 606"/>
              <a:gd name="T7" fmla="*/ 0 h 170"/>
              <a:gd name="T8" fmla="*/ 0 w 606"/>
              <a:gd name="T9" fmla="*/ 54935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0" name="AutoShape 1336"/>
          <p:cNvSpPr>
            <a:spLocks noChangeAspect="1" noChangeArrowheads="1" noTextEdit="1"/>
          </p:cNvSpPr>
          <p:nvPr/>
        </p:nvSpPr>
        <p:spPr bwMode="auto">
          <a:xfrm>
            <a:off x="7718426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1" name="Freeform 1337"/>
          <p:cNvSpPr>
            <a:spLocks/>
          </p:cNvSpPr>
          <p:nvPr/>
        </p:nvSpPr>
        <p:spPr bwMode="auto">
          <a:xfrm>
            <a:off x="7720014" y="1831975"/>
            <a:ext cx="293687" cy="293688"/>
          </a:xfrm>
          <a:custGeom>
            <a:avLst/>
            <a:gdLst>
              <a:gd name="T0" fmla="*/ 15700781 w 1894"/>
              <a:gd name="T1" fmla="*/ 0 h 1904"/>
              <a:gd name="T2" fmla="*/ 16061454 w 1894"/>
              <a:gd name="T3" fmla="*/ 0 h 1904"/>
              <a:gd name="T4" fmla="*/ 16806836 w 1894"/>
              <a:gd name="T5" fmla="*/ 23754 h 1904"/>
              <a:gd name="T6" fmla="*/ 17840788 w 1894"/>
              <a:gd name="T7" fmla="*/ 71417 h 1904"/>
              <a:gd name="T8" fmla="*/ 19211223 w 1894"/>
              <a:gd name="T9" fmla="*/ 142679 h 1904"/>
              <a:gd name="T10" fmla="*/ 20798130 w 1894"/>
              <a:gd name="T11" fmla="*/ 237850 h 1904"/>
              <a:gd name="T12" fmla="*/ 22625532 w 1894"/>
              <a:gd name="T13" fmla="*/ 404438 h 1904"/>
              <a:gd name="T14" fmla="*/ 24645212 w 1894"/>
              <a:gd name="T15" fmla="*/ 618534 h 1904"/>
              <a:gd name="T16" fmla="*/ 26833288 w 1894"/>
              <a:gd name="T17" fmla="*/ 904047 h 1904"/>
              <a:gd name="T18" fmla="*/ 29165571 w 1894"/>
              <a:gd name="T19" fmla="*/ 1308639 h 1904"/>
              <a:gd name="T20" fmla="*/ 31618028 w 1894"/>
              <a:gd name="T21" fmla="*/ 1736832 h 1904"/>
              <a:gd name="T22" fmla="*/ 34094674 w 1894"/>
              <a:gd name="T23" fmla="*/ 2307857 h 1904"/>
              <a:gd name="T24" fmla="*/ 36667303 w 1894"/>
              <a:gd name="T25" fmla="*/ 2974054 h 1904"/>
              <a:gd name="T26" fmla="*/ 39240087 w 1894"/>
              <a:gd name="T27" fmla="*/ 3782930 h 1904"/>
              <a:gd name="T28" fmla="*/ 41812726 w 1894"/>
              <a:gd name="T29" fmla="*/ 4687131 h 1904"/>
              <a:gd name="T30" fmla="*/ 44313407 w 1894"/>
              <a:gd name="T31" fmla="*/ 5734012 h 1904"/>
              <a:gd name="T32" fmla="*/ 41572380 w 1894"/>
              <a:gd name="T33" fmla="*/ 27099508 h 1904"/>
              <a:gd name="T34" fmla="*/ 41884985 w 1894"/>
              <a:gd name="T35" fmla="*/ 27266095 h 1904"/>
              <a:gd name="T36" fmla="*/ 42510039 w 1894"/>
              <a:gd name="T37" fmla="*/ 27908538 h 1904"/>
              <a:gd name="T38" fmla="*/ 42822643 w 1894"/>
              <a:gd name="T39" fmla="*/ 29359856 h 1904"/>
              <a:gd name="T40" fmla="*/ 42317762 w 1894"/>
              <a:gd name="T41" fmla="*/ 31905562 h 1904"/>
              <a:gd name="T42" fmla="*/ 34431158 w 1894"/>
              <a:gd name="T43" fmla="*/ 41993691 h 1904"/>
              <a:gd name="T44" fmla="*/ 31786425 w 1894"/>
              <a:gd name="T45" fmla="*/ 45300765 h 1904"/>
              <a:gd name="T46" fmla="*/ 31353647 w 1894"/>
              <a:gd name="T47" fmla="*/ 45253256 h 1904"/>
              <a:gd name="T48" fmla="*/ 30536007 w 1894"/>
              <a:gd name="T49" fmla="*/ 45134177 h 1904"/>
              <a:gd name="T50" fmla="*/ 29406072 w 1894"/>
              <a:gd name="T51" fmla="*/ 44991498 h 1904"/>
              <a:gd name="T52" fmla="*/ 27939343 w 1894"/>
              <a:gd name="T53" fmla="*/ 44753493 h 1904"/>
              <a:gd name="T54" fmla="*/ 26232113 w 1894"/>
              <a:gd name="T55" fmla="*/ 44467980 h 1904"/>
              <a:gd name="T56" fmla="*/ 24236469 w 1894"/>
              <a:gd name="T57" fmla="*/ 44111205 h 1904"/>
              <a:gd name="T58" fmla="*/ 22072582 w 1894"/>
              <a:gd name="T59" fmla="*/ 43659105 h 1904"/>
              <a:gd name="T60" fmla="*/ 19716259 w 1894"/>
              <a:gd name="T61" fmla="*/ 43135587 h 1904"/>
              <a:gd name="T62" fmla="*/ 17239613 w 1894"/>
              <a:gd name="T63" fmla="*/ 42493299 h 1904"/>
              <a:gd name="T64" fmla="*/ 14666984 w 1894"/>
              <a:gd name="T65" fmla="*/ 41755686 h 1904"/>
              <a:gd name="T66" fmla="*/ 12046131 w 1894"/>
              <a:gd name="T67" fmla="*/ 40922902 h 1904"/>
              <a:gd name="T68" fmla="*/ 9377206 w 1894"/>
              <a:gd name="T69" fmla="*/ 39995091 h 1904"/>
              <a:gd name="T70" fmla="*/ 6732318 w 1894"/>
              <a:gd name="T71" fmla="*/ 38924457 h 1904"/>
              <a:gd name="T72" fmla="*/ 4135653 w 1894"/>
              <a:gd name="T73" fmla="*/ 37710989 h 1904"/>
              <a:gd name="T74" fmla="*/ 1610937 w 1894"/>
              <a:gd name="T75" fmla="*/ 36402350 h 1904"/>
              <a:gd name="T76" fmla="*/ 384708 w 1894"/>
              <a:gd name="T77" fmla="*/ 35569720 h 1904"/>
              <a:gd name="T78" fmla="*/ 192277 w 1894"/>
              <a:gd name="T79" fmla="*/ 34665519 h 1904"/>
              <a:gd name="T80" fmla="*/ 0 w 1894"/>
              <a:gd name="T81" fmla="*/ 33333126 h 1904"/>
              <a:gd name="T82" fmla="*/ 96138 w 1894"/>
              <a:gd name="T83" fmla="*/ 31953225 h 1904"/>
              <a:gd name="T84" fmla="*/ 9329137 w 1894"/>
              <a:gd name="T85" fmla="*/ 22959649 h 1904"/>
              <a:gd name="T86" fmla="*/ 9281067 w 1894"/>
              <a:gd name="T87" fmla="*/ 22650382 h 1904"/>
              <a:gd name="T88" fmla="*/ 9377206 w 1894"/>
              <a:gd name="T89" fmla="*/ 21817598 h 1904"/>
              <a:gd name="T90" fmla="*/ 9906121 w 1894"/>
              <a:gd name="T91" fmla="*/ 20651793 h 1904"/>
              <a:gd name="T92" fmla="*/ 11252680 w 1894"/>
              <a:gd name="T93" fmla="*/ 19367058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32" name="Freeform 1338"/>
          <p:cNvSpPr>
            <a:spLocks/>
          </p:cNvSpPr>
          <p:nvPr/>
        </p:nvSpPr>
        <p:spPr bwMode="auto">
          <a:xfrm>
            <a:off x="7756525" y="2019301"/>
            <a:ext cx="171450" cy="49213"/>
          </a:xfrm>
          <a:custGeom>
            <a:avLst/>
            <a:gdLst>
              <a:gd name="T0" fmla="*/ 961267 w 1106"/>
              <a:gd name="T1" fmla="*/ 0 h 331"/>
              <a:gd name="T2" fmla="*/ 26577848 w 1106"/>
              <a:gd name="T3" fmla="*/ 6123227 h 331"/>
              <a:gd name="T4" fmla="*/ 25736721 w 1106"/>
              <a:gd name="T5" fmla="*/ 7316977 h 331"/>
              <a:gd name="T6" fmla="*/ 0 w 1106"/>
              <a:gd name="T7" fmla="*/ 795734 h 331"/>
              <a:gd name="T8" fmla="*/ 96126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3" name="Freeform 1339"/>
          <p:cNvSpPr>
            <a:spLocks/>
          </p:cNvSpPr>
          <p:nvPr/>
        </p:nvSpPr>
        <p:spPr bwMode="auto">
          <a:xfrm>
            <a:off x="7727951" y="2041525"/>
            <a:ext cx="200025" cy="76200"/>
          </a:xfrm>
          <a:custGeom>
            <a:avLst/>
            <a:gdLst>
              <a:gd name="T0" fmla="*/ 31063491 w 1285"/>
              <a:gd name="T1" fmla="*/ 8902273 h 505"/>
              <a:gd name="T2" fmla="*/ 30627328 w 1285"/>
              <a:gd name="T3" fmla="*/ 8856854 h 505"/>
              <a:gd name="T4" fmla="*/ 29851978 w 1285"/>
              <a:gd name="T5" fmla="*/ 8765716 h 505"/>
              <a:gd name="T6" fmla="*/ 28664749 w 1285"/>
              <a:gd name="T7" fmla="*/ 8606375 h 505"/>
              <a:gd name="T8" fmla="*/ 27235154 w 1285"/>
              <a:gd name="T9" fmla="*/ 8401465 h 505"/>
              <a:gd name="T10" fmla="*/ 25490501 w 1285"/>
              <a:gd name="T11" fmla="*/ 8082632 h 505"/>
              <a:gd name="T12" fmla="*/ 23527766 w 1285"/>
              <a:gd name="T13" fmla="*/ 7741166 h 505"/>
              <a:gd name="T14" fmla="*/ 21347105 w 1285"/>
              <a:gd name="T15" fmla="*/ 7331346 h 505"/>
              <a:gd name="T16" fmla="*/ 19020896 w 1285"/>
              <a:gd name="T17" fmla="*/ 6807603 h 505"/>
              <a:gd name="T18" fmla="*/ 16573588 w 1285"/>
              <a:gd name="T19" fmla="*/ 6215657 h 505"/>
              <a:gd name="T20" fmla="*/ 14029457 w 1285"/>
              <a:gd name="T21" fmla="*/ 5555358 h 505"/>
              <a:gd name="T22" fmla="*/ 11436761 w 1285"/>
              <a:gd name="T23" fmla="*/ 4758501 h 505"/>
              <a:gd name="T24" fmla="*/ 8819934 w 1285"/>
              <a:gd name="T25" fmla="*/ 3893292 h 505"/>
              <a:gd name="T26" fmla="*/ 6275648 w 1285"/>
              <a:gd name="T27" fmla="*/ 2914311 h 505"/>
              <a:gd name="T28" fmla="*/ 3755800 w 1285"/>
              <a:gd name="T29" fmla="*/ 1844191 h 505"/>
              <a:gd name="T30" fmla="*/ 1332618 w 1285"/>
              <a:gd name="T31" fmla="*/ 637515 h 505"/>
              <a:gd name="T32" fmla="*/ 145388 w 1285"/>
              <a:gd name="T33" fmla="*/ 91138 h 505"/>
              <a:gd name="T34" fmla="*/ 48411 w 1285"/>
              <a:gd name="T35" fmla="*/ 728653 h 505"/>
              <a:gd name="T36" fmla="*/ 0 w 1285"/>
              <a:gd name="T37" fmla="*/ 1730419 h 505"/>
              <a:gd name="T38" fmla="*/ 193799 w 1285"/>
              <a:gd name="T39" fmla="*/ 2732185 h 505"/>
              <a:gd name="T40" fmla="*/ 460447 w 1285"/>
              <a:gd name="T41" fmla="*/ 3164790 h 505"/>
              <a:gd name="T42" fmla="*/ 678528 w 1285"/>
              <a:gd name="T43" fmla="*/ 3278562 h 505"/>
              <a:gd name="T44" fmla="*/ 1138819 w 1285"/>
              <a:gd name="T45" fmla="*/ 3529041 h 505"/>
              <a:gd name="T46" fmla="*/ 1817348 w 1285"/>
              <a:gd name="T47" fmla="*/ 3870508 h 505"/>
              <a:gd name="T48" fmla="*/ 2713802 w 1285"/>
              <a:gd name="T49" fmla="*/ 4325897 h 505"/>
              <a:gd name="T50" fmla="*/ 3852621 w 1285"/>
              <a:gd name="T51" fmla="*/ 4826855 h 505"/>
              <a:gd name="T52" fmla="*/ 5209523 w 1285"/>
              <a:gd name="T53" fmla="*/ 5418802 h 505"/>
              <a:gd name="T54" fmla="*/ 6808789 w 1285"/>
              <a:gd name="T55" fmla="*/ 6079101 h 505"/>
              <a:gd name="T56" fmla="*/ 8674546 w 1285"/>
              <a:gd name="T57" fmla="*/ 6739400 h 505"/>
              <a:gd name="T58" fmla="*/ 10734105 w 1285"/>
              <a:gd name="T59" fmla="*/ 7422484 h 505"/>
              <a:gd name="T60" fmla="*/ 13084437 w 1285"/>
              <a:gd name="T61" fmla="*/ 8128202 h 505"/>
              <a:gd name="T62" fmla="*/ 15677133 w 1285"/>
              <a:gd name="T63" fmla="*/ 8811285 h 505"/>
              <a:gd name="T64" fmla="*/ 18512039 w 1285"/>
              <a:gd name="T65" fmla="*/ 9471585 h 505"/>
              <a:gd name="T66" fmla="*/ 21565187 w 1285"/>
              <a:gd name="T67" fmla="*/ 10109102 h 505"/>
              <a:gd name="T68" fmla="*/ 24908950 w 1285"/>
              <a:gd name="T69" fmla="*/ 10746616 h 505"/>
              <a:gd name="T70" fmla="*/ 28519361 w 1285"/>
              <a:gd name="T71" fmla="*/ 11247424 h 505"/>
              <a:gd name="T72" fmla="*/ 30433530 w 1285"/>
              <a:gd name="T73" fmla="*/ 11452334 h 505"/>
              <a:gd name="T74" fmla="*/ 30651611 w 1285"/>
              <a:gd name="T75" fmla="*/ 11088083 h 505"/>
              <a:gd name="T76" fmla="*/ 30966514 w 1285"/>
              <a:gd name="T77" fmla="*/ 10382214 h 505"/>
              <a:gd name="T78" fmla="*/ 31136185 w 1285"/>
              <a:gd name="T79" fmla="*/ 9448800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4" name="AutoShape 1340"/>
          <p:cNvSpPr>
            <a:spLocks noChangeAspect="1" noChangeArrowheads="1" noTextEdit="1"/>
          </p:cNvSpPr>
          <p:nvPr/>
        </p:nvSpPr>
        <p:spPr bwMode="auto">
          <a:xfrm>
            <a:off x="7667626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5" name="Freeform 1341"/>
          <p:cNvSpPr>
            <a:spLocks/>
          </p:cNvSpPr>
          <p:nvPr/>
        </p:nvSpPr>
        <p:spPr bwMode="auto">
          <a:xfrm>
            <a:off x="7734300" y="1751013"/>
            <a:ext cx="46038" cy="57150"/>
          </a:xfrm>
          <a:custGeom>
            <a:avLst/>
            <a:gdLst>
              <a:gd name="T0" fmla="*/ 4167339 w 179"/>
              <a:gd name="T1" fmla="*/ 1960033 h 216"/>
              <a:gd name="T2" fmla="*/ 3241435 w 179"/>
              <a:gd name="T3" fmla="*/ 2590271 h 216"/>
              <a:gd name="T4" fmla="*/ 2513572 w 179"/>
              <a:gd name="T5" fmla="*/ 3290094 h 216"/>
              <a:gd name="T6" fmla="*/ 1785966 w 179"/>
              <a:gd name="T7" fmla="*/ 4130146 h 216"/>
              <a:gd name="T8" fmla="*/ 1190815 w 179"/>
              <a:gd name="T9" fmla="*/ 5040313 h 216"/>
              <a:gd name="T10" fmla="*/ 661507 w 179"/>
              <a:gd name="T11" fmla="*/ 6020330 h 216"/>
              <a:gd name="T12" fmla="*/ 330753 w 179"/>
              <a:gd name="T13" fmla="*/ 7070460 h 216"/>
              <a:gd name="T14" fmla="*/ 132199 w 179"/>
              <a:gd name="T15" fmla="*/ 8190441 h 216"/>
              <a:gd name="T16" fmla="*/ 0 w 179"/>
              <a:gd name="T17" fmla="*/ 9310689 h 216"/>
              <a:gd name="T18" fmla="*/ 132199 w 179"/>
              <a:gd name="T19" fmla="*/ 10850564 h 216"/>
              <a:gd name="T20" fmla="*/ 661507 w 179"/>
              <a:gd name="T21" fmla="*/ 12110774 h 216"/>
              <a:gd name="T22" fmla="*/ 1521312 w 179"/>
              <a:gd name="T23" fmla="*/ 13300869 h 216"/>
              <a:gd name="T24" fmla="*/ 2646028 w 179"/>
              <a:gd name="T25" fmla="*/ 14070806 h 216"/>
              <a:gd name="T26" fmla="*/ 3902942 w 179"/>
              <a:gd name="T27" fmla="*/ 14770894 h 216"/>
              <a:gd name="T28" fmla="*/ 5225699 w 179"/>
              <a:gd name="T29" fmla="*/ 15050823 h 216"/>
              <a:gd name="T30" fmla="*/ 6615069 w 179"/>
              <a:gd name="T31" fmla="*/ 15120937 h 216"/>
              <a:gd name="T32" fmla="*/ 7937825 w 179"/>
              <a:gd name="T33" fmla="*/ 14910858 h 216"/>
              <a:gd name="T34" fmla="*/ 8202479 w 179"/>
              <a:gd name="T35" fmla="*/ 14910858 h 216"/>
              <a:gd name="T36" fmla="*/ 8467135 w 179"/>
              <a:gd name="T37" fmla="*/ 14770894 h 216"/>
              <a:gd name="T38" fmla="*/ 8665690 w 179"/>
              <a:gd name="T39" fmla="*/ 14560815 h 216"/>
              <a:gd name="T40" fmla="*/ 8731789 w 179"/>
              <a:gd name="T41" fmla="*/ 14210771 h 216"/>
              <a:gd name="T42" fmla="*/ 8599334 w 179"/>
              <a:gd name="T43" fmla="*/ 13860992 h 216"/>
              <a:gd name="T44" fmla="*/ 8334935 w 179"/>
              <a:gd name="T45" fmla="*/ 13580798 h 216"/>
              <a:gd name="T46" fmla="*/ 8004181 w 179"/>
              <a:gd name="T47" fmla="*/ 13300869 h 216"/>
              <a:gd name="T48" fmla="*/ 7673428 w 179"/>
              <a:gd name="T49" fmla="*/ 13090790 h 216"/>
              <a:gd name="T50" fmla="*/ 6945822 w 179"/>
              <a:gd name="T51" fmla="*/ 12880711 h 216"/>
              <a:gd name="T52" fmla="*/ 6284315 w 179"/>
              <a:gd name="T53" fmla="*/ 12740746 h 216"/>
              <a:gd name="T54" fmla="*/ 5556452 w 179"/>
              <a:gd name="T55" fmla="*/ 12600782 h 216"/>
              <a:gd name="T56" fmla="*/ 4961302 w 179"/>
              <a:gd name="T57" fmla="*/ 12460817 h 216"/>
              <a:gd name="T58" fmla="*/ 4299795 w 179"/>
              <a:gd name="T59" fmla="*/ 12250738 h 216"/>
              <a:gd name="T60" fmla="*/ 3704387 w 179"/>
              <a:gd name="T61" fmla="*/ 11900695 h 216"/>
              <a:gd name="T62" fmla="*/ 3108980 w 179"/>
              <a:gd name="T63" fmla="*/ 11550651 h 216"/>
              <a:gd name="T64" fmla="*/ 2579928 w 179"/>
              <a:gd name="T65" fmla="*/ 10920678 h 216"/>
              <a:gd name="T66" fmla="*/ 2381374 w 179"/>
              <a:gd name="T67" fmla="*/ 8400521 h 216"/>
              <a:gd name="T68" fmla="*/ 2910682 w 179"/>
              <a:gd name="T69" fmla="*/ 6300523 h 216"/>
              <a:gd name="T70" fmla="*/ 4035140 w 179"/>
              <a:gd name="T71" fmla="*/ 4690269 h 216"/>
              <a:gd name="T72" fmla="*/ 5556452 w 179"/>
              <a:gd name="T73" fmla="*/ 3290094 h 216"/>
              <a:gd name="T74" fmla="*/ 7210219 w 179"/>
              <a:gd name="T75" fmla="*/ 2240227 h 216"/>
              <a:gd name="T76" fmla="*/ 8996443 w 179"/>
              <a:gd name="T77" fmla="*/ 1470025 h 216"/>
              <a:gd name="T78" fmla="*/ 10583854 w 179"/>
              <a:gd name="T79" fmla="*/ 840052 h 216"/>
              <a:gd name="T80" fmla="*/ 11840768 w 179"/>
              <a:gd name="T81" fmla="*/ 350044 h 216"/>
              <a:gd name="T82" fmla="*/ 11047063 w 179"/>
              <a:gd name="T83" fmla="*/ 70115 h 216"/>
              <a:gd name="T84" fmla="*/ 10187001 w 179"/>
              <a:gd name="T85" fmla="*/ 0 h 216"/>
              <a:gd name="T86" fmla="*/ 9260840 w 179"/>
              <a:gd name="T87" fmla="*/ 139965 h 216"/>
              <a:gd name="T88" fmla="*/ 8202479 w 179"/>
              <a:gd name="T89" fmla="*/ 350044 h 216"/>
              <a:gd name="T90" fmla="*/ 7144120 w 179"/>
              <a:gd name="T91" fmla="*/ 700088 h 216"/>
              <a:gd name="T92" fmla="*/ 6085761 w 179"/>
              <a:gd name="T93" fmla="*/ 1050131 h 216"/>
              <a:gd name="T94" fmla="*/ 5093501 w 179"/>
              <a:gd name="T95" fmla="*/ 1540140 h 216"/>
              <a:gd name="T96" fmla="*/ 4167339 w 179"/>
              <a:gd name="T97" fmla="*/ 1960033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36" name="Freeform 1342"/>
          <p:cNvSpPr>
            <a:spLocks/>
          </p:cNvSpPr>
          <p:nvPr/>
        </p:nvSpPr>
        <p:spPr bwMode="auto">
          <a:xfrm>
            <a:off x="7812089" y="1749425"/>
            <a:ext cx="28575" cy="44450"/>
          </a:xfrm>
          <a:custGeom>
            <a:avLst/>
            <a:gdLst>
              <a:gd name="T0" fmla="*/ 6031581 w 114"/>
              <a:gd name="T1" fmla="*/ 3850216 h 168"/>
              <a:gd name="T2" fmla="*/ 6345656 w 114"/>
              <a:gd name="T3" fmla="*/ 5040313 h 168"/>
              <a:gd name="T4" fmla="*/ 6282991 w 114"/>
              <a:gd name="T5" fmla="*/ 6160294 h 168"/>
              <a:gd name="T6" fmla="*/ 5780422 w 114"/>
              <a:gd name="T7" fmla="*/ 7070460 h 168"/>
              <a:gd name="T8" fmla="*/ 5152023 w 114"/>
              <a:gd name="T9" fmla="*/ 7840397 h 168"/>
              <a:gd name="T10" fmla="*/ 4335129 w 114"/>
              <a:gd name="T11" fmla="*/ 8610599 h 168"/>
              <a:gd name="T12" fmla="*/ 3392905 w 114"/>
              <a:gd name="T13" fmla="*/ 9380538 h 168"/>
              <a:gd name="T14" fmla="*/ 2513096 w 114"/>
              <a:gd name="T15" fmla="*/ 10010511 h 168"/>
              <a:gd name="T16" fmla="*/ 1696453 w 114"/>
              <a:gd name="T17" fmla="*/ 10710598 h 168"/>
              <a:gd name="T18" fmla="*/ 1570622 w 114"/>
              <a:gd name="T19" fmla="*/ 10920677 h 168"/>
              <a:gd name="T20" fmla="*/ 1507958 w 114"/>
              <a:gd name="T21" fmla="*/ 11060642 h 168"/>
              <a:gd name="T22" fmla="*/ 1507958 w 114"/>
              <a:gd name="T23" fmla="*/ 11340835 h 168"/>
              <a:gd name="T24" fmla="*/ 1570622 w 114"/>
              <a:gd name="T25" fmla="*/ 11550650 h 168"/>
              <a:gd name="T26" fmla="*/ 1759117 w 114"/>
              <a:gd name="T27" fmla="*/ 11690614 h 168"/>
              <a:gd name="T28" fmla="*/ 1947612 w 114"/>
              <a:gd name="T29" fmla="*/ 11760729 h 168"/>
              <a:gd name="T30" fmla="*/ 2073443 w 114"/>
              <a:gd name="T31" fmla="*/ 11760729 h 168"/>
              <a:gd name="T32" fmla="*/ 2324602 w 114"/>
              <a:gd name="T33" fmla="*/ 11690614 h 168"/>
              <a:gd name="T34" fmla="*/ 3329990 w 114"/>
              <a:gd name="T35" fmla="*/ 10990792 h 168"/>
              <a:gd name="T36" fmla="*/ 4335129 w 114"/>
              <a:gd name="T37" fmla="*/ 10290705 h 168"/>
              <a:gd name="T38" fmla="*/ 5277603 w 114"/>
              <a:gd name="T39" fmla="*/ 9450653 h 168"/>
              <a:gd name="T40" fmla="*/ 6094496 w 114"/>
              <a:gd name="T41" fmla="*/ 8470634 h 168"/>
              <a:gd name="T42" fmla="*/ 6722645 w 114"/>
              <a:gd name="T43" fmla="*/ 7420504 h 168"/>
              <a:gd name="T44" fmla="*/ 7099634 w 114"/>
              <a:gd name="T45" fmla="*/ 6230408 h 168"/>
              <a:gd name="T46" fmla="*/ 7162549 w 114"/>
              <a:gd name="T47" fmla="*/ 4970198 h 168"/>
              <a:gd name="T48" fmla="*/ 6911140 w 114"/>
              <a:gd name="T49" fmla="*/ 3570287 h 168"/>
              <a:gd name="T50" fmla="*/ 6345656 w 114"/>
              <a:gd name="T51" fmla="*/ 2520156 h 168"/>
              <a:gd name="T52" fmla="*/ 5466097 w 114"/>
              <a:gd name="T53" fmla="*/ 1680104 h 168"/>
              <a:gd name="T54" fmla="*/ 4398044 w 114"/>
              <a:gd name="T55" fmla="*/ 980017 h 168"/>
              <a:gd name="T56" fmla="*/ 3204411 w 114"/>
              <a:gd name="T57" fmla="*/ 490008 h 168"/>
              <a:gd name="T58" fmla="*/ 2010527 w 114"/>
              <a:gd name="T59" fmla="*/ 139965 h 168"/>
              <a:gd name="T60" fmla="*/ 1068053 w 114"/>
              <a:gd name="T61" fmla="*/ 0 h 168"/>
              <a:gd name="T62" fmla="*/ 314074 w 114"/>
              <a:gd name="T63" fmla="*/ 0 h 168"/>
              <a:gd name="T64" fmla="*/ 0 w 114"/>
              <a:gd name="T65" fmla="*/ 210079 h 168"/>
              <a:gd name="T66" fmla="*/ 753979 w 114"/>
              <a:gd name="T67" fmla="*/ 629973 h 168"/>
              <a:gd name="T68" fmla="*/ 1633538 w 114"/>
              <a:gd name="T69" fmla="*/ 910167 h 168"/>
              <a:gd name="T70" fmla="*/ 2576011 w 114"/>
              <a:gd name="T71" fmla="*/ 1190096 h 168"/>
              <a:gd name="T72" fmla="*/ 3392905 w 114"/>
              <a:gd name="T73" fmla="*/ 1540140 h 168"/>
              <a:gd name="T74" fmla="*/ 4272465 w 114"/>
              <a:gd name="T75" fmla="*/ 1890183 h 168"/>
              <a:gd name="T76" fmla="*/ 5026443 w 114"/>
              <a:gd name="T77" fmla="*/ 2380192 h 168"/>
              <a:gd name="T78" fmla="*/ 5591927 w 114"/>
              <a:gd name="T79" fmla="*/ 3010165 h 168"/>
              <a:gd name="T80" fmla="*/ 6031581 w 114"/>
              <a:gd name="T81" fmla="*/ 385021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7" name="Freeform 1343"/>
          <p:cNvSpPr>
            <a:spLocks/>
          </p:cNvSpPr>
          <p:nvPr/>
        </p:nvSpPr>
        <p:spPr bwMode="auto">
          <a:xfrm>
            <a:off x="7705726" y="1739901"/>
            <a:ext cx="74613" cy="92075"/>
          </a:xfrm>
          <a:custGeom>
            <a:avLst/>
            <a:gdLst>
              <a:gd name="T0" fmla="*/ 5998988 w 289"/>
              <a:gd name="T1" fmla="*/ 4472852 h 351"/>
              <a:gd name="T2" fmla="*/ 3199322 w 289"/>
              <a:gd name="T3" fmla="*/ 7294123 h 351"/>
              <a:gd name="T4" fmla="*/ 999917 w 289"/>
              <a:gd name="T5" fmla="*/ 10666010 h 351"/>
              <a:gd name="T6" fmla="*/ 0 w 289"/>
              <a:gd name="T7" fmla="*/ 14450790 h 351"/>
              <a:gd name="T8" fmla="*/ 200087 w 289"/>
              <a:gd name="T9" fmla="*/ 17065614 h 351"/>
              <a:gd name="T10" fmla="*/ 533134 w 289"/>
              <a:gd name="T11" fmla="*/ 18028864 h 351"/>
              <a:gd name="T12" fmla="*/ 1133137 w 289"/>
              <a:gd name="T13" fmla="*/ 18992372 h 351"/>
              <a:gd name="T14" fmla="*/ 1932967 w 289"/>
              <a:gd name="T15" fmla="*/ 19818161 h 351"/>
              <a:gd name="T16" fmla="*/ 3332800 w 289"/>
              <a:gd name="T17" fmla="*/ 20712679 h 351"/>
              <a:gd name="T18" fmla="*/ 5132548 w 289"/>
              <a:gd name="T19" fmla="*/ 21675925 h 351"/>
              <a:gd name="T20" fmla="*/ 7132124 w 289"/>
              <a:gd name="T21" fmla="*/ 22432986 h 351"/>
              <a:gd name="T22" fmla="*/ 9065092 w 289"/>
              <a:gd name="T23" fmla="*/ 22983599 h 351"/>
              <a:gd name="T24" fmla="*/ 11131278 w 289"/>
              <a:gd name="T25" fmla="*/ 23465222 h 351"/>
              <a:gd name="T26" fmla="*/ 13131112 w 289"/>
              <a:gd name="T27" fmla="*/ 23740398 h 351"/>
              <a:gd name="T28" fmla="*/ 15197297 w 289"/>
              <a:gd name="T29" fmla="*/ 23946845 h 351"/>
              <a:gd name="T30" fmla="*/ 17263745 w 289"/>
              <a:gd name="T31" fmla="*/ 24084564 h 351"/>
              <a:gd name="T32" fmla="*/ 18596710 w 289"/>
              <a:gd name="T33" fmla="*/ 24153292 h 351"/>
              <a:gd name="T34" fmla="*/ 19063234 w 289"/>
              <a:gd name="T35" fmla="*/ 23740398 h 351"/>
              <a:gd name="T36" fmla="*/ 19263321 w 289"/>
              <a:gd name="T37" fmla="*/ 23052327 h 351"/>
              <a:gd name="T38" fmla="*/ 18796796 w 289"/>
              <a:gd name="T39" fmla="*/ 22570704 h 351"/>
              <a:gd name="T40" fmla="*/ 17530183 w 289"/>
              <a:gd name="T41" fmla="*/ 22157810 h 351"/>
              <a:gd name="T42" fmla="*/ 15730690 w 289"/>
              <a:gd name="T43" fmla="*/ 21813644 h 351"/>
              <a:gd name="T44" fmla="*/ 13864333 w 289"/>
              <a:gd name="T45" fmla="*/ 21538468 h 351"/>
              <a:gd name="T46" fmla="*/ 11931366 w 289"/>
              <a:gd name="T47" fmla="*/ 21194302 h 351"/>
              <a:gd name="T48" fmla="*/ 10131619 w 289"/>
              <a:gd name="T49" fmla="*/ 20850398 h 351"/>
              <a:gd name="T50" fmla="*/ 8331870 w 289"/>
              <a:gd name="T51" fmla="*/ 20368513 h 351"/>
              <a:gd name="T52" fmla="*/ 6532122 w 289"/>
              <a:gd name="T53" fmla="*/ 19749171 h 351"/>
              <a:gd name="T54" fmla="*/ 4799242 w 289"/>
              <a:gd name="T55" fmla="*/ 18992372 h 351"/>
              <a:gd name="T56" fmla="*/ 3266190 w 289"/>
              <a:gd name="T57" fmla="*/ 17960136 h 351"/>
              <a:gd name="T58" fmla="*/ 2266273 w 289"/>
              <a:gd name="T59" fmla="*/ 16583991 h 351"/>
              <a:gd name="T60" fmla="*/ 1999576 w 289"/>
              <a:gd name="T61" fmla="*/ 14794694 h 351"/>
              <a:gd name="T62" fmla="*/ 2266273 w 289"/>
              <a:gd name="T63" fmla="*/ 12799212 h 351"/>
              <a:gd name="T64" fmla="*/ 3066103 w 289"/>
              <a:gd name="T65" fmla="*/ 10872458 h 351"/>
              <a:gd name="T66" fmla="*/ 4265850 w 289"/>
              <a:gd name="T67" fmla="*/ 8807985 h 351"/>
              <a:gd name="T68" fmla="*/ 5665682 w 289"/>
              <a:gd name="T69" fmla="*/ 7018948 h 351"/>
              <a:gd name="T70" fmla="*/ 7331953 w 289"/>
              <a:gd name="T71" fmla="*/ 5298641 h 351"/>
              <a:gd name="T72" fmla="*/ 9131702 w 289"/>
              <a:gd name="T73" fmla="*/ 3647062 h 351"/>
              <a:gd name="T74" fmla="*/ 11664670 w 289"/>
              <a:gd name="T75" fmla="*/ 2408378 h 351"/>
              <a:gd name="T76" fmla="*/ 14197639 w 289"/>
              <a:gd name="T77" fmla="*/ 1307413 h 351"/>
              <a:gd name="T78" fmla="*/ 15797299 w 289"/>
              <a:gd name="T79" fmla="*/ 412895 h 351"/>
              <a:gd name="T80" fmla="*/ 15330775 w 289"/>
              <a:gd name="T81" fmla="*/ 0 h 351"/>
              <a:gd name="T82" fmla="*/ 13197721 w 289"/>
              <a:gd name="T83" fmla="*/ 275176 h 351"/>
              <a:gd name="T84" fmla="*/ 10731363 w 289"/>
              <a:gd name="T85" fmla="*/ 1169694 h 351"/>
              <a:gd name="T86" fmla="*/ 8465091 w 289"/>
              <a:gd name="T87" fmla="*/ 2408378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8" name="Freeform 1344"/>
          <p:cNvSpPr>
            <a:spLocks/>
          </p:cNvSpPr>
          <p:nvPr/>
        </p:nvSpPr>
        <p:spPr bwMode="auto">
          <a:xfrm>
            <a:off x="7808913" y="1736726"/>
            <a:ext cx="63500" cy="61913"/>
          </a:xfrm>
          <a:custGeom>
            <a:avLst/>
            <a:gdLst>
              <a:gd name="T0" fmla="*/ 13125001 w 254"/>
              <a:gd name="T1" fmla="*/ 4970503 h 234"/>
              <a:gd name="T2" fmla="*/ 13875001 w 254"/>
              <a:gd name="T3" fmla="*/ 5880413 h 234"/>
              <a:gd name="T4" fmla="*/ 14312500 w 254"/>
              <a:gd name="T5" fmla="*/ 6930552 h 234"/>
              <a:gd name="T6" fmla="*/ 14500000 w 254"/>
              <a:gd name="T7" fmla="*/ 8050542 h 234"/>
              <a:gd name="T8" fmla="*/ 14500000 w 254"/>
              <a:gd name="T9" fmla="*/ 9240649 h 234"/>
              <a:gd name="T10" fmla="*/ 14375000 w 254"/>
              <a:gd name="T11" fmla="*/ 10220674 h 234"/>
              <a:gd name="T12" fmla="*/ 14125001 w 254"/>
              <a:gd name="T13" fmla="*/ 11060997 h 234"/>
              <a:gd name="T14" fmla="*/ 13687501 w 254"/>
              <a:gd name="T15" fmla="*/ 11901055 h 234"/>
              <a:gd name="T16" fmla="*/ 13187501 w 254"/>
              <a:gd name="T17" fmla="*/ 12531033 h 234"/>
              <a:gd name="T18" fmla="*/ 12625001 w 254"/>
              <a:gd name="T19" fmla="*/ 13300977 h 234"/>
              <a:gd name="T20" fmla="*/ 12062501 w 254"/>
              <a:gd name="T21" fmla="*/ 13931219 h 234"/>
              <a:gd name="T22" fmla="*/ 11437501 w 254"/>
              <a:gd name="T23" fmla="*/ 14561197 h 234"/>
              <a:gd name="T24" fmla="*/ 10875001 w 254"/>
              <a:gd name="T25" fmla="*/ 15261290 h 234"/>
              <a:gd name="T26" fmla="*/ 10750001 w 254"/>
              <a:gd name="T27" fmla="*/ 15471106 h 234"/>
              <a:gd name="T28" fmla="*/ 10750001 w 254"/>
              <a:gd name="T29" fmla="*/ 15681187 h 234"/>
              <a:gd name="T30" fmla="*/ 10750001 w 254"/>
              <a:gd name="T31" fmla="*/ 15891268 h 234"/>
              <a:gd name="T32" fmla="*/ 10875001 w 254"/>
              <a:gd name="T33" fmla="*/ 16171199 h 234"/>
              <a:gd name="T34" fmla="*/ 11062501 w 254"/>
              <a:gd name="T35" fmla="*/ 16311165 h 234"/>
              <a:gd name="T36" fmla="*/ 11312501 w 254"/>
              <a:gd name="T37" fmla="*/ 16381280 h 234"/>
              <a:gd name="T38" fmla="*/ 11500001 w 254"/>
              <a:gd name="T39" fmla="*/ 16311165 h 234"/>
              <a:gd name="T40" fmla="*/ 11687501 w 254"/>
              <a:gd name="T41" fmla="*/ 16171199 h 234"/>
              <a:gd name="T42" fmla="*/ 13000001 w 254"/>
              <a:gd name="T43" fmla="*/ 15191175 h 234"/>
              <a:gd name="T44" fmla="*/ 14125001 w 254"/>
              <a:gd name="T45" fmla="*/ 13931219 h 234"/>
              <a:gd name="T46" fmla="*/ 15000000 w 254"/>
              <a:gd name="T47" fmla="*/ 12460918 h 234"/>
              <a:gd name="T48" fmla="*/ 15562500 w 254"/>
              <a:gd name="T49" fmla="*/ 10850916 h 234"/>
              <a:gd name="T50" fmla="*/ 15875000 w 254"/>
              <a:gd name="T51" fmla="*/ 9170799 h 234"/>
              <a:gd name="T52" fmla="*/ 15687500 w 254"/>
              <a:gd name="T53" fmla="*/ 7490679 h 234"/>
              <a:gd name="T54" fmla="*/ 15187500 w 254"/>
              <a:gd name="T55" fmla="*/ 5880413 h 234"/>
              <a:gd name="T56" fmla="*/ 14125001 w 254"/>
              <a:gd name="T57" fmla="*/ 4480227 h 234"/>
              <a:gd name="T58" fmla="*/ 13375001 w 254"/>
              <a:gd name="T59" fmla="*/ 3710282 h 234"/>
              <a:gd name="T60" fmla="*/ 12437501 w 254"/>
              <a:gd name="T61" fmla="*/ 3150155 h 234"/>
              <a:gd name="T62" fmla="*/ 11437501 w 254"/>
              <a:gd name="T63" fmla="*/ 2520177 h 234"/>
              <a:gd name="T64" fmla="*/ 10312501 w 254"/>
              <a:gd name="T65" fmla="*/ 2030164 h 234"/>
              <a:gd name="T66" fmla="*/ 9187502 w 254"/>
              <a:gd name="T67" fmla="*/ 1470037 h 234"/>
              <a:gd name="T68" fmla="*/ 8062500 w 254"/>
              <a:gd name="T69" fmla="*/ 1119991 h 234"/>
              <a:gd name="T70" fmla="*/ 6937500 w 254"/>
              <a:gd name="T71" fmla="*/ 840059 h 234"/>
              <a:gd name="T72" fmla="*/ 5812501 w 254"/>
              <a:gd name="T73" fmla="*/ 490012 h 234"/>
              <a:gd name="T74" fmla="*/ 4687501 w 254"/>
              <a:gd name="T75" fmla="*/ 279931 h 234"/>
              <a:gd name="T76" fmla="*/ 3687500 w 254"/>
              <a:gd name="T77" fmla="*/ 139966 h 234"/>
              <a:gd name="T78" fmla="*/ 2687500 w 254"/>
              <a:gd name="T79" fmla="*/ 0 h 234"/>
              <a:gd name="T80" fmla="*/ 1937500 w 254"/>
              <a:gd name="T81" fmla="*/ 0 h 234"/>
              <a:gd name="T82" fmla="*/ 1187500 w 254"/>
              <a:gd name="T83" fmla="*/ 0 h 234"/>
              <a:gd name="T84" fmla="*/ 625000 w 254"/>
              <a:gd name="T85" fmla="*/ 0 h 234"/>
              <a:gd name="T86" fmla="*/ 187500 w 254"/>
              <a:gd name="T87" fmla="*/ 139966 h 234"/>
              <a:gd name="T88" fmla="*/ 0 w 254"/>
              <a:gd name="T89" fmla="*/ 279931 h 234"/>
              <a:gd name="T90" fmla="*/ 687500 w 254"/>
              <a:gd name="T91" fmla="*/ 420162 h 234"/>
              <a:gd name="T92" fmla="*/ 1312500 w 254"/>
              <a:gd name="T93" fmla="*/ 490012 h 234"/>
              <a:gd name="T94" fmla="*/ 2125000 w 254"/>
              <a:gd name="T95" fmla="*/ 629978 h 234"/>
              <a:gd name="T96" fmla="*/ 2875000 w 254"/>
              <a:gd name="T97" fmla="*/ 840059 h 234"/>
              <a:gd name="T98" fmla="*/ 3687500 w 254"/>
              <a:gd name="T99" fmla="*/ 1050140 h 234"/>
              <a:gd name="T100" fmla="*/ 4625001 w 254"/>
              <a:gd name="T101" fmla="*/ 1190106 h 234"/>
              <a:gd name="T102" fmla="*/ 5437501 w 254"/>
              <a:gd name="T103" fmla="*/ 1400186 h 234"/>
              <a:gd name="T104" fmla="*/ 6375000 w 254"/>
              <a:gd name="T105" fmla="*/ 1610003 h 234"/>
              <a:gd name="T106" fmla="*/ 7250000 w 254"/>
              <a:gd name="T107" fmla="*/ 1960049 h 234"/>
              <a:gd name="T108" fmla="*/ 8187500 w 254"/>
              <a:gd name="T109" fmla="*/ 2240246 h 234"/>
              <a:gd name="T110" fmla="*/ 9062502 w 254"/>
              <a:gd name="T111" fmla="*/ 2520177 h 234"/>
              <a:gd name="T112" fmla="*/ 9937502 w 254"/>
              <a:gd name="T113" fmla="*/ 2940339 h 234"/>
              <a:gd name="T114" fmla="*/ 10812501 w 254"/>
              <a:gd name="T115" fmla="*/ 3360236 h 234"/>
              <a:gd name="T116" fmla="*/ 11625001 w 254"/>
              <a:gd name="T117" fmla="*/ 3850248 h 234"/>
              <a:gd name="T118" fmla="*/ 12437501 w 254"/>
              <a:gd name="T119" fmla="*/ 4410376 h 234"/>
              <a:gd name="T120" fmla="*/ 13125001 w 254"/>
              <a:gd name="T121" fmla="*/ 4970503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39" name="Freeform 1345"/>
          <p:cNvSpPr>
            <a:spLocks/>
          </p:cNvSpPr>
          <p:nvPr/>
        </p:nvSpPr>
        <p:spPr bwMode="auto">
          <a:xfrm>
            <a:off x="7680325" y="1765300"/>
            <a:ext cx="25400" cy="57150"/>
          </a:xfrm>
          <a:custGeom>
            <a:avLst/>
            <a:gdLst>
              <a:gd name="T0" fmla="*/ 0 w 103"/>
              <a:gd name="T1" fmla="*/ 8091509 h 221"/>
              <a:gd name="T2" fmla="*/ 0 w 103"/>
              <a:gd name="T3" fmla="*/ 9295281 h 221"/>
              <a:gd name="T4" fmla="*/ 243150 w 103"/>
              <a:gd name="T5" fmla="*/ 10432074 h 221"/>
              <a:gd name="T6" fmla="*/ 729695 w 103"/>
              <a:gd name="T7" fmla="*/ 11502150 h 221"/>
              <a:gd name="T8" fmla="*/ 1337816 w 103"/>
              <a:gd name="T9" fmla="*/ 12438271 h 221"/>
              <a:gd name="T10" fmla="*/ 2128422 w 103"/>
              <a:gd name="T11" fmla="*/ 13173980 h 221"/>
              <a:gd name="T12" fmla="*/ 3040602 w 103"/>
              <a:gd name="T13" fmla="*/ 13909431 h 221"/>
              <a:gd name="T14" fmla="*/ 4013693 w 103"/>
              <a:gd name="T15" fmla="*/ 14444469 h 221"/>
              <a:gd name="T16" fmla="*/ 5047449 w 103"/>
              <a:gd name="T17" fmla="*/ 14711858 h 221"/>
              <a:gd name="T18" fmla="*/ 5412420 w 103"/>
              <a:gd name="T19" fmla="*/ 14778835 h 221"/>
              <a:gd name="T20" fmla="*/ 5716480 w 103"/>
              <a:gd name="T21" fmla="*/ 14645140 h 221"/>
              <a:gd name="T22" fmla="*/ 5959629 w 103"/>
              <a:gd name="T23" fmla="*/ 14444469 h 221"/>
              <a:gd name="T24" fmla="*/ 6081204 w 103"/>
              <a:gd name="T25" fmla="*/ 14110102 h 221"/>
              <a:gd name="T26" fmla="*/ 6081204 w 103"/>
              <a:gd name="T27" fmla="*/ 13775736 h 221"/>
              <a:gd name="T28" fmla="*/ 6020540 w 103"/>
              <a:gd name="T29" fmla="*/ 13441370 h 221"/>
              <a:gd name="T30" fmla="*/ 5838055 w 103"/>
              <a:gd name="T31" fmla="*/ 13107004 h 221"/>
              <a:gd name="T32" fmla="*/ 5533994 w 103"/>
              <a:gd name="T33" fmla="*/ 12973309 h 221"/>
              <a:gd name="T34" fmla="*/ 4500239 w 103"/>
              <a:gd name="T35" fmla="*/ 12571966 h 221"/>
              <a:gd name="T36" fmla="*/ 3527147 w 103"/>
              <a:gd name="T37" fmla="*/ 11970210 h 221"/>
              <a:gd name="T38" fmla="*/ 2736542 w 103"/>
              <a:gd name="T39" fmla="*/ 11234501 h 221"/>
              <a:gd name="T40" fmla="*/ 2189332 w 103"/>
              <a:gd name="T41" fmla="*/ 10365356 h 221"/>
              <a:gd name="T42" fmla="*/ 1824361 w 103"/>
              <a:gd name="T43" fmla="*/ 9295281 h 221"/>
              <a:gd name="T44" fmla="*/ 1641876 w 103"/>
              <a:gd name="T45" fmla="*/ 8158486 h 221"/>
              <a:gd name="T46" fmla="*/ 1641876 w 103"/>
              <a:gd name="T47" fmla="*/ 6887997 h 221"/>
              <a:gd name="T48" fmla="*/ 1945936 w 103"/>
              <a:gd name="T49" fmla="*/ 5617251 h 221"/>
              <a:gd name="T50" fmla="*/ 2310907 w 103"/>
              <a:gd name="T51" fmla="*/ 4681129 h 221"/>
              <a:gd name="T52" fmla="*/ 2797453 w 103"/>
              <a:gd name="T53" fmla="*/ 3811724 h 221"/>
              <a:gd name="T54" fmla="*/ 3405573 w 103"/>
              <a:gd name="T55" fmla="*/ 3076015 h 221"/>
              <a:gd name="T56" fmla="*/ 4013693 w 103"/>
              <a:gd name="T57" fmla="*/ 2340564 h 221"/>
              <a:gd name="T58" fmla="*/ 4621814 w 103"/>
              <a:gd name="T59" fmla="*/ 1671831 h 221"/>
              <a:gd name="T60" fmla="*/ 5229934 w 103"/>
              <a:gd name="T61" fmla="*/ 1136794 h 221"/>
              <a:gd name="T62" fmla="*/ 5838055 w 103"/>
              <a:gd name="T63" fmla="*/ 535038 h 221"/>
              <a:gd name="T64" fmla="*/ 6263689 w 103"/>
              <a:gd name="T65" fmla="*/ 66977 h 221"/>
              <a:gd name="T66" fmla="*/ 5838055 w 103"/>
              <a:gd name="T67" fmla="*/ 0 h 221"/>
              <a:gd name="T68" fmla="*/ 5108360 w 103"/>
              <a:gd name="T69" fmla="*/ 334366 h 221"/>
              <a:gd name="T70" fmla="*/ 4196179 w 103"/>
              <a:gd name="T71" fmla="*/ 1136794 h 221"/>
              <a:gd name="T72" fmla="*/ 3101513 w 103"/>
              <a:gd name="T73" fmla="*/ 2206870 h 221"/>
              <a:gd name="T74" fmla="*/ 2067511 w 103"/>
              <a:gd name="T75" fmla="*/ 3544334 h 221"/>
              <a:gd name="T76" fmla="*/ 1094666 w 103"/>
              <a:gd name="T77" fmla="*/ 5015495 h 221"/>
              <a:gd name="T78" fmla="*/ 425635 w 103"/>
              <a:gd name="T79" fmla="*/ 6553631 h 221"/>
              <a:gd name="T80" fmla="*/ 0 w 103"/>
              <a:gd name="T81" fmla="*/ 8091509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0" name="Freeform 1346"/>
          <p:cNvSpPr>
            <a:spLocks/>
          </p:cNvSpPr>
          <p:nvPr/>
        </p:nvSpPr>
        <p:spPr bwMode="auto">
          <a:xfrm>
            <a:off x="7861301" y="1731963"/>
            <a:ext cx="55563" cy="76200"/>
          </a:xfrm>
          <a:custGeom>
            <a:avLst/>
            <a:gdLst>
              <a:gd name="T0" fmla="*/ 11756981 w 221"/>
              <a:gd name="T1" fmla="*/ 8050476 h 288"/>
              <a:gd name="T2" fmla="*/ 12452398 w 221"/>
              <a:gd name="T3" fmla="*/ 9310688 h 288"/>
              <a:gd name="T4" fmla="*/ 12768428 w 221"/>
              <a:gd name="T5" fmla="*/ 10710598 h 288"/>
              <a:gd name="T6" fmla="*/ 12578860 w 221"/>
              <a:gd name="T7" fmla="*/ 12180622 h 288"/>
              <a:gd name="T8" fmla="*/ 11820338 w 221"/>
              <a:gd name="T9" fmla="*/ 13580796 h 288"/>
              <a:gd name="T10" fmla="*/ 10745785 w 221"/>
              <a:gd name="T11" fmla="*/ 14841006 h 288"/>
              <a:gd name="T12" fmla="*/ 9481412 w 221"/>
              <a:gd name="T13" fmla="*/ 16031102 h 288"/>
              <a:gd name="T14" fmla="*/ 8154184 w 221"/>
              <a:gd name="T15" fmla="*/ 17220932 h 288"/>
              <a:gd name="T16" fmla="*/ 7332305 w 221"/>
              <a:gd name="T17" fmla="*/ 18061253 h 288"/>
              <a:gd name="T18" fmla="*/ 7079631 w 221"/>
              <a:gd name="T19" fmla="*/ 18691225 h 288"/>
              <a:gd name="T20" fmla="*/ 6889812 w 221"/>
              <a:gd name="T21" fmla="*/ 19321198 h 288"/>
              <a:gd name="T22" fmla="*/ 6953169 w 221"/>
              <a:gd name="T23" fmla="*/ 19881321 h 288"/>
              <a:gd name="T24" fmla="*/ 7395661 w 221"/>
              <a:gd name="T25" fmla="*/ 20161250 h 288"/>
              <a:gd name="T26" fmla="*/ 7901260 w 221"/>
              <a:gd name="T27" fmla="*/ 20091135 h 288"/>
              <a:gd name="T28" fmla="*/ 8786247 w 221"/>
              <a:gd name="T29" fmla="*/ 19041269 h 288"/>
              <a:gd name="T30" fmla="*/ 10239935 w 221"/>
              <a:gd name="T31" fmla="*/ 17501130 h 288"/>
              <a:gd name="T32" fmla="*/ 11756981 w 221"/>
              <a:gd name="T33" fmla="*/ 16031102 h 288"/>
              <a:gd name="T34" fmla="*/ 13084458 w 221"/>
              <a:gd name="T35" fmla="*/ 14280883 h 288"/>
              <a:gd name="T36" fmla="*/ 13906338 w 221"/>
              <a:gd name="T37" fmla="*/ 12180622 h 288"/>
              <a:gd name="T38" fmla="*/ 13779876 w 221"/>
              <a:gd name="T39" fmla="*/ 9940660 h 288"/>
              <a:gd name="T40" fmla="*/ 12894890 w 221"/>
              <a:gd name="T41" fmla="*/ 7840397 h 288"/>
              <a:gd name="T42" fmla="*/ 11440950 w 221"/>
              <a:gd name="T43" fmla="*/ 6090443 h 288"/>
              <a:gd name="T44" fmla="*/ 10050367 w 221"/>
              <a:gd name="T45" fmla="*/ 4830233 h 288"/>
              <a:gd name="T46" fmla="*/ 8659784 w 221"/>
              <a:gd name="T47" fmla="*/ 3850216 h 288"/>
              <a:gd name="T48" fmla="*/ 7205842 w 221"/>
              <a:gd name="T49" fmla="*/ 2800085 h 288"/>
              <a:gd name="T50" fmla="*/ 5625691 w 221"/>
              <a:gd name="T51" fmla="*/ 1890183 h 288"/>
              <a:gd name="T52" fmla="*/ 4171751 w 221"/>
              <a:gd name="T53" fmla="*/ 1050131 h 288"/>
              <a:gd name="T54" fmla="*/ 2654705 w 221"/>
              <a:gd name="T55" fmla="*/ 419894 h 288"/>
              <a:gd name="T56" fmla="*/ 1390584 w 221"/>
              <a:gd name="T57" fmla="*/ 70115 h 288"/>
              <a:gd name="T58" fmla="*/ 442493 w 221"/>
              <a:gd name="T59" fmla="*/ 70115 h 288"/>
              <a:gd name="T60" fmla="*/ 505598 w 221"/>
              <a:gd name="T61" fmla="*/ 350044 h 288"/>
              <a:gd name="T62" fmla="*/ 1643508 w 221"/>
              <a:gd name="T63" fmla="*/ 910167 h 288"/>
              <a:gd name="T64" fmla="*/ 2970986 w 221"/>
              <a:gd name="T65" fmla="*/ 1540139 h 288"/>
              <a:gd name="T66" fmla="*/ 4488033 w 221"/>
              <a:gd name="T67" fmla="*/ 2380192 h 288"/>
              <a:gd name="T68" fmla="*/ 6068184 w 221"/>
              <a:gd name="T69" fmla="*/ 3360208 h 288"/>
              <a:gd name="T70" fmla="*/ 7648335 w 221"/>
              <a:gd name="T71" fmla="*/ 4480190 h 288"/>
              <a:gd name="T72" fmla="*/ 9228739 w 221"/>
              <a:gd name="T73" fmla="*/ 5670285 h 288"/>
              <a:gd name="T74" fmla="*/ 10682428 w 221"/>
              <a:gd name="T75" fmla="*/ 6860380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1" name="Freeform 1347"/>
          <p:cNvSpPr>
            <a:spLocks/>
          </p:cNvSpPr>
          <p:nvPr/>
        </p:nvSpPr>
        <p:spPr bwMode="auto">
          <a:xfrm>
            <a:off x="7800976" y="1820864"/>
            <a:ext cx="17463" cy="46037"/>
          </a:xfrm>
          <a:custGeom>
            <a:avLst/>
            <a:gdLst>
              <a:gd name="T0" fmla="*/ 1559399 w 74"/>
              <a:gd name="T1" fmla="*/ 840043 h 174"/>
              <a:gd name="T2" fmla="*/ 1448013 w 74"/>
              <a:gd name="T3" fmla="*/ 490003 h 174"/>
              <a:gd name="T4" fmla="*/ 1280935 w 74"/>
              <a:gd name="T5" fmla="*/ 210077 h 174"/>
              <a:gd name="T6" fmla="*/ 946778 w 74"/>
              <a:gd name="T7" fmla="*/ 70114 h 174"/>
              <a:gd name="T8" fmla="*/ 668314 w 74"/>
              <a:gd name="T9" fmla="*/ 0 h 174"/>
              <a:gd name="T10" fmla="*/ 389850 w 74"/>
              <a:gd name="T11" fmla="*/ 139963 h 174"/>
              <a:gd name="T12" fmla="*/ 167078 w 74"/>
              <a:gd name="T13" fmla="*/ 350040 h 174"/>
              <a:gd name="T14" fmla="*/ 0 w 74"/>
              <a:gd name="T15" fmla="*/ 700080 h 174"/>
              <a:gd name="T16" fmla="*/ 0 w 74"/>
              <a:gd name="T17" fmla="*/ 1119969 h 174"/>
              <a:gd name="T18" fmla="*/ 278464 w 74"/>
              <a:gd name="T19" fmla="*/ 2730206 h 174"/>
              <a:gd name="T20" fmla="*/ 724006 w 74"/>
              <a:gd name="T21" fmla="*/ 4620104 h 174"/>
              <a:gd name="T22" fmla="*/ 1336627 w 74"/>
              <a:gd name="T23" fmla="*/ 6440153 h 174"/>
              <a:gd name="T24" fmla="*/ 2004941 w 74"/>
              <a:gd name="T25" fmla="*/ 8260201 h 174"/>
              <a:gd name="T26" fmla="*/ 2728712 w 74"/>
              <a:gd name="T27" fmla="*/ 9870439 h 174"/>
              <a:gd name="T28" fmla="*/ 3397025 w 74"/>
              <a:gd name="T29" fmla="*/ 11130371 h 174"/>
              <a:gd name="T30" fmla="*/ 3842567 w 74"/>
              <a:gd name="T31" fmla="*/ 11970414 h 174"/>
              <a:gd name="T32" fmla="*/ 4121032 w 74"/>
              <a:gd name="T33" fmla="*/ 12180490 h 174"/>
              <a:gd name="T34" fmla="*/ 4009647 w 74"/>
              <a:gd name="T35" fmla="*/ 11340448 h 174"/>
              <a:gd name="T36" fmla="*/ 3731182 w 74"/>
              <a:gd name="T37" fmla="*/ 10290328 h 174"/>
              <a:gd name="T38" fmla="*/ 3397025 w 74"/>
              <a:gd name="T39" fmla="*/ 8960283 h 174"/>
              <a:gd name="T40" fmla="*/ 2951483 w 74"/>
              <a:gd name="T41" fmla="*/ 7350309 h 174"/>
              <a:gd name="T42" fmla="*/ 2561633 w 74"/>
              <a:gd name="T43" fmla="*/ 5740338 h 174"/>
              <a:gd name="T44" fmla="*/ 2116091 w 74"/>
              <a:gd name="T45" fmla="*/ 4060251 h 174"/>
              <a:gd name="T46" fmla="*/ 1782170 w 74"/>
              <a:gd name="T47" fmla="*/ 2450015 h 174"/>
              <a:gd name="T48" fmla="*/ 1559399 w 74"/>
              <a:gd name="T49" fmla="*/ 84004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2" name="Freeform 1348"/>
          <p:cNvSpPr>
            <a:spLocks/>
          </p:cNvSpPr>
          <p:nvPr/>
        </p:nvSpPr>
        <p:spPr bwMode="auto">
          <a:xfrm>
            <a:off x="7793039" y="1797051"/>
            <a:ext cx="9525" cy="22225"/>
          </a:xfrm>
          <a:custGeom>
            <a:avLst/>
            <a:gdLst>
              <a:gd name="T0" fmla="*/ 1193067 w 39"/>
              <a:gd name="T1" fmla="*/ 587302 h 87"/>
              <a:gd name="T2" fmla="*/ 1133231 w 39"/>
              <a:gd name="T3" fmla="*/ 326222 h 87"/>
              <a:gd name="T4" fmla="*/ 954454 w 39"/>
              <a:gd name="T5" fmla="*/ 130540 h 87"/>
              <a:gd name="T6" fmla="*/ 775433 w 39"/>
              <a:gd name="T7" fmla="*/ 0 h 87"/>
              <a:gd name="T8" fmla="*/ 477227 w 39"/>
              <a:gd name="T9" fmla="*/ 0 h 87"/>
              <a:gd name="T10" fmla="*/ 298206 w 39"/>
              <a:gd name="T11" fmla="*/ 65142 h 87"/>
              <a:gd name="T12" fmla="*/ 119185 w 39"/>
              <a:gd name="T13" fmla="*/ 195682 h 87"/>
              <a:gd name="T14" fmla="*/ 0 w 39"/>
              <a:gd name="T15" fmla="*/ 391620 h 87"/>
              <a:gd name="T16" fmla="*/ 0 w 39"/>
              <a:gd name="T17" fmla="*/ 652700 h 87"/>
              <a:gd name="T18" fmla="*/ 0 w 39"/>
              <a:gd name="T19" fmla="*/ 1435684 h 87"/>
              <a:gd name="T20" fmla="*/ 179021 w 39"/>
              <a:gd name="T21" fmla="*/ 2284066 h 87"/>
              <a:gd name="T22" fmla="*/ 417635 w 39"/>
              <a:gd name="T23" fmla="*/ 3132448 h 87"/>
              <a:gd name="T24" fmla="*/ 775433 w 39"/>
              <a:gd name="T25" fmla="*/ 3915687 h 87"/>
              <a:gd name="T26" fmla="*/ 1133231 w 39"/>
              <a:gd name="T27" fmla="*/ 4698672 h 87"/>
              <a:gd name="T28" fmla="*/ 1491273 w 39"/>
              <a:gd name="T29" fmla="*/ 5285974 h 87"/>
              <a:gd name="T30" fmla="*/ 1968500 w 39"/>
              <a:gd name="T31" fmla="*/ 5612451 h 87"/>
              <a:gd name="T32" fmla="*/ 2266706 w 39"/>
              <a:gd name="T33" fmla="*/ 5677593 h 87"/>
              <a:gd name="T34" fmla="*/ 2326298 w 39"/>
              <a:gd name="T35" fmla="*/ 4568132 h 87"/>
              <a:gd name="T36" fmla="*/ 2028092 w 39"/>
              <a:gd name="T37" fmla="*/ 3262987 h 87"/>
              <a:gd name="T38" fmla="*/ 1610458 w 39"/>
              <a:gd name="T39" fmla="*/ 1892446 h 87"/>
              <a:gd name="T40" fmla="*/ 1193067 w 39"/>
              <a:gd name="T41" fmla="*/ 587302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3" name="Freeform 1349"/>
          <p:cNvSpPr>
            <a:spLocks/>
          </p:cNvSpPr>
          <p:nvPr/>
        </p:nvSpPr>
        <p:spPr bwMode="auto">
          <a:xfrm>
            <a:off x="7785100" y="1781175"/>
            <a:ext cx="7938" cy="12700"/>
          </a:xfrm>
          <a:custGeom>
            <a:avLst/>
            <a:gdLst>
              <a:gd name="T0" fmla="*/ 981043 w 34"/>
              <a:gd name="T1" fmla="*/ 434041 h 51"/>
              <a:gd name="T2" fmla="*/ 981043 w 34"/>
              <a:gd name="T3" fmla="*/ 496047 h 51"/>
              <a:gd name="T4" fmla="*/ 981043 w 34"/>
              <a:gd name="T5" fmla="*/ 496047 h 51"/>
              <a:gd name="T6" fmla="*/ 981043 w 34"/>
              <a:gd name="T7" fmla="*/ 496047 h 51"/>
              <a:gd name="T8" fmla="*/ 981043 w 34"/>
              <a:gd name="T9" fmla="*/ 496047 h 51"/>
              <a:gd name="T10" fmla="*/ 926645 w 34"/>
              <a:gd name="T11" fmla="*/ 310029 h 51"/>
              <a:gd name="T12" fmla="*/ 763215 w 34"/>
              <a:gd name="T13" fmla="*/ 62006 h 51"/>
              <a:gd name="T14" fmla="*/ 599552 w 34"/>
              <a:gd name="T15" fmla="*/ 0 h 51"/>
              <a:gd name="T16" fmla="*/ 381491 w 34"/>
              <a:gd name="T17" fmla="*/ 0 h 51"/>
              <a:gd name="T18" fmla="*/ 218061 w 34"/>
              <a:gd name="T19" fmla="*/ 62006 h 51"/>
              <a:gd name="T20" fmla="*/ 54399 w 34"/>
              <a:gd name="T21" fmla="*/ 310029 h 51"/>
              <a:gd name="T22" fmla="*/ 0 w 34"/>
              <a:gd name="T23" fmla="*/ 496047 h 51"/>
              <a:gd name="T24" fmla="*/ 0 w 34"/>
              <a:gd name="T25" fmla="*/ 682065 h 51"/>
              <a:gd name="T26" fmla="*/ 54399 w 34"/>
              <a:gd name="T27" fmla="*/ 992094 h 51"/>
              <a:gd name="T28" fmla="*/ 218061 w 34"/>
              <a:gd name="T29" fmla="*/ 1426135 h 51"/>
              <a:gd name="T30" fmla="*/ 436123 w 34"/>
              <a:gd name="T31" fmla="*/ 1860425 h 51"/>
              <a:gd name="T32" fmla="*/ 708583 w 34"/>
              <a:gd name="T33" fmla="*/ 2294467 h 51"/>
              <a:gd name="T34" fmla="*/ 981043 w 34"/>
              <a:gd name="T35" fmla="*/ 2666502 h 51"/>
              <a:gd name="T36" fmla="*/ 1362768 w 34"/>
              <a:gd name="T37" fmla="*/ 2914526 h 51"/>
              <a:gd name="T38" fmla="*/ 1635228 w 34"/>
              <a:gd name="T39" fmla="*/ 3162549 h 51"/>
              <a:gd name="T40" fmla="*/ 1853289 w 34"/>
              <a:gd name="T41" fmla="*/ 3162549 h 51"/>
              <a:gd name="T42" fmla="*/ 1798891 w 34"/>
              <a:gd name="T43" fmla="*/ 2480485 h 51"/>
              <a:gd name="T44" fmla="*/ 1580829 w 34"/>
              <a:gd name="T45" fmla="*/ 1674408 h 51"/>
              <a:gd name="T46" fmla="*/ 1253737 w 34"/>
              <a:gd name="T47" fmla="*/ 930088 h 51"/>
              <a:gd name="T48" fmla="*/ 981043 w 34"/>
              <a:gd name="T49" fmla="*/ 434041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4" name="Freeform 1350"/>
          <p:cNvSpPr>
            <a:spLocks/>
          </p:cNvSpPr>
          <p:nvPr/>
        </p:nvSpPr>
        <p:spPr bwMode="auto">
          <a:xfrm>
            <a:off x="7775575" y="1770063"/>
            <a:ext cx="12700" cy="6350"/>
          </a:xfrm>
          <a:custGeom>
            <a:avLst/>
            <a:gdLst>
              <a:gd name="T0" fmla="*/ 2820228 w 46"/>
              <a:gd name="T1" fmla="*/ 888615 h 33"/>
              <a:gd name="T2" fmla="*/ 3125304 w 46"/>
              <a:gd name="T3" fmla="*/ 814532 h 33"/>
              <a:gd name="T4" fmla="*/ 3430104 w 46"/>
              <a:gd name="T5" fmla="*/ 703503 h 33"/>
              <a:gd name="T6" fmla="*/ 3506304 w 46"/>
              <a:gd name="T7" fmla="*/ 555336 h 33"/>
              <a:gd name="T8" fmla="*/ 3506304 w 46"/>
              <a:gd name="T9" fmla="*/ 370224 h 33"/>
              <a:gd name="T10" fmla="*/ 3353904 w 46"/>
              <a:gd name="T11" fmla="*/ 185112 h 33"/>
              <a:gd name="T12" fmla="*/ 3125304 w 46"/>
              <a:gd name="T13" fmla="*/ 74083 h 33"/>
              <a:gd name="T14" fmla="*/ 2820228 w 46"/>
              <a:gd name="T15" fmla="*/ 0 h 33"/>
              <a:gd name="T16" fmla="*/ 2439229 w 46"/>
              <a:gd name="T17" fmla="*/ 0 h 33"/>
              <a:gd name="T18" fmla="*/ 2210628 w 46"/>
              <a:gd name="T19" fmla="*/ 0 h 33"/>
              <a:gd name="T20" fmla="*/ 1905552 w 46"/>
              <a:gd name="T21" fmla="*/ 36945 h 33"/>
              <a:gd name="T22" fmla="*/ 1448352 w 46"/>
              <a:gd name="T23" fmla="*/ 111029 h 33"/>
              <a:gd name="T24" fmla="*/ 914676 w 46"/>
              <a:gd name="T25" fmla="*/ 259195 h 33"/>
              <a:gd name="T26" fmla="*/ 381000 w 46"/>
              <a:gd name="T27" fmla="*/ 518391 h 33"/>
              <a:gd name="T28" fmla="*/ 152400 w 46"/>
              <a:gd name="T29" fmla="*/ 740448 h 33"/>
              <a:gd name="T30" fmla="*/ 0 w 46"/>
              <a:gd name="T31" fmla="*/ 962698 h 33"/>
              <a:gd name="T32" fmla="*/ 0 w 46"/>
              <a:gd name="T33" fmla="*/ 1073727 h 33"/>
              <a:gd name="T34" fmla="*/ 228600 w 46"/>
              <a:gd name="T35" fmla="*/ 1147810 h 33"/>
              <a:gd name="T36" fmla="*/ 533676 w 46"/>
              <a:gd name="T37" fmla="*/ 1221894 h 33"/>
              <a:gd name="T38" fmla="*/ 914676 w 46"/>
              <a:gd name="T39" fmla="*/ 1221894 h 33"/>
              <a:gd name="T40" fmla="*/ 1219476 w 46"/>
              <a:gd name="T41" fmla="*/ 1221894 h 33"/>
              <a:gd name="T42" fmla="*/ 1600752 w 46"/>
              <a:gd name="T43" fmla="*/ 1147810 h 33"/>
              <a:gd name="T44" fmla="*/ 1981752 w 46"/>
              <a:gd name="T45" fmla="*/ 1110865 h 33"/>
              <a:gd name="T46" fmla="*/ 2439229 w 46"/>
              <a:gd name="T47" fmla="*/ 1036782 h 33"/>
              <a:gd name="T48" fmla="*/ 2820228 w 46"/>
              <a:gd name="T49" fmla="*/ 888615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5" name="Freeform 1351"/>
          <p:cNvSpPr>
            <a:spLocks/>
          </p:cNvSpPr>
          <p:nvPr/>
        </p:nvSpPr>
        <p:spPr bwMode="auto">
          <a:xfrm>
            <a:off x="7721600" y="1754188"/>
            <a:ext cx="46038" cy="57150"/>
          </a:xfrm>
          <a:custGeom>
            <a:avLst/>
            <a:gdLst>
              <a:gd name="T0" fmla="*/ 4397540 w 177"/>
              <a:gd name="T1" fmla="*/ 2247378 h 219"/>
              <a:gd name="T2" fmla="*/ 3517875 w 177"/>
              <a:gd name="T3" fmla="*/ 2928220 h 219"/>
              <a:gd name="T4" fmla="*/ 2773725 w 177"/>
              <a:gd name="T5" fmla="*/ 3677433 h 219"/>
              <a:gd name="T6" fmla="*/ 1961947 w 177"/>
              <a:gd name="T7" fmla="*/ 4494496 h 219"/>
              <a:gd name="T8" fmla="*/ 1353049 w 177"/>
              <a:gd name="T9" fmla="*/ 5379929 h 219"/>
              <a:gd name="T10" fmla="*/ 811777 w 177"/>
              <a:gd name="T11" fmla="*/ 6333212 h 219"/>
              <a:gd name="T12" fmla="*/ 406019 w 177"/>
              <a:gd name="T13" fmla="*/ 7286755 h 219"/>
              <a:gd name="T14" fmla="*/ 135253 w 177"/>
              <a:gd name="T15" fmla="*/ 8240038 h 219"/>
              <a:gd name="T16" fmla="*/ 0 w 177"/>
              <a:gd name="T17" fmla="*/ 9261433 h 219"/>
              <a:gd name="T18" fmla="*/ 135253 w 177"/>
              <a:gd name="T19" fmla="*/ 10759859 h 219"/>
              <a:gd name="T20" fmla="*/ 676525 w 177"/>
              <a:gd name="T21" fmla="*/ 12053692 h 219"/>
              <a:gd name="T22" fmla="*/ 1555928 w 177"/>
              <a:gd name="T23" fmla="*/ 13143196 h 219"/>
              <a:gd name="T24" fmla="*/ 2570845 w 177"/>
              <a:gd name="T25" fmla="*/ 13892408 h 219"/>
              <a:gd name="T26" fmla="*/ 3856267 w 177"/>
              <a:gd name="T27" fmla="*/ 14505140 h 219"/>
              <a:gd name="T28" fmla="*/ 5276943 w 177"/>
              <a:gd name="T29" fmla="*/ 14845691 h 219"/>
              <a:gd name="T30" fmla="*/ 6629992 w 177"/>
              <a:gd name="T31" fmla="*/ 14913801 h 219"/>
              <a:gd name="T32" fmla="*/ 7983040 w 177"/>
              <a:gd name="T33" fmla="*/ 14709471 h 219"/>
              <a:gd name="T34" fmla="*/ 8321433 w 177"/>
              <a:gd name="T35" fmla="*/ 14709471 h 219"/>
              <a:gd name="T36" fmla="*/ 8591940 w 177"/>
              <a:gd name="T37" fmla="*/ 14573250 h 219"/>
              <a:gd name="T38" fmla="*/ 8794820 w 177"/>
              <a:gd name="T39" fmla="*/ 14300809 h 219"/>
              <a:gd name="T40" fmla="*/ 8862446 w 177"/>
              <a:gd name="T41" fmla="*/ 13960519 h 219"/>
              <a:gd name="T42" fmla="*/ 8794820 w 177"/>
              <a:gd name="T43" fmla="*/ 13824298 h 219"/>
              <a:gd name="T44" fmla="*/ 8591940 w 177"/>
              <a:gd name="T45" fmla="*/ 13824298 h 219"/>
              <a:gd name="T46" fmla="*/ 8321433 w 177"/>
              <a:gd name="T47" fmla="*/ 13756188 h 219"/>
              <a:gd name="T48" fmla="*/ 7915414 w 177"/>
              <a:gd name="T49" fmla="*/ 13756188 h 219"/>
              <a:gd name="T50" fmla="*/ 7509395 w 177"/>
              <a:gd name="T51" fmla="*/ 13756188 h 219"/>
              <a:gd name="T52" fmla="*/ 7171263 w 177"/>
              <a:gd name="T53" fmla="*/ 13756188 h 219"/>
              <a:gd name="T54" fmla="*/ 6765245 w 177"/>
              <a:gd name="T55" fmla="*/ 13756188 h 219"/>
              <a:gd name="T56" fmla="*/ 6562366 w 177"/>
              <a:gd name="T57" fmla="*/ 13756188 h 219"/>
              <a:gd name="T58" fmla="*/ 5885841 w 177"/>
              <a:gd name="T59" fmla="*/ 13688078 h 219"/>
              <a:gd name="T60" fmla="*/ 5209317 w 177"/>
              <a:gd name="T61" fmla="*/ 13619967 h 219"/>
              <a:gd name="T62" fmla="*/ 4532793 w 177"/>
              <a:gd name="T63" fmla="*/ 13551857 h 219"/>
              <a:gd name="T64" fmla="*/ 3788641 w 177"/>
              <a:gd name="T65" fmla="*/ 13347526 h 219"/>
              <a:gd name="T66" fmla="*/ 3112117 w 177"/>
              <a:gd name="T67" fmla="*/ 13143196 h 219"/>
              <a:gd name="T68" fmla="*/ 2367966 w 177"/>
              <a:gd name="T69" fmla="*/ 12598314 h 219"/>
              <a:gd name="T70" fmla="*/ 1759068 w 177"/>
              <a:gd name="T71" fmla="*/ 11917472 h 219"/>
              <a:gd name="T72" fmla="*/ 1014917 w 177"/>
              <a:gd name="T73" fmla="*/ 11032039 h 219"/>
              <a:gd name="T74" fmla="*/ 879404 w 177"/>
              <a:gd name="T75" fmla="*/ 9942536 h 219"/>
              <a:gd name="T76" fmla="*/ 947030 w 177"/>
              <a:gd name="T77" fmla="*/ 8921143 h 219"/>
              <a:gd name="T78" fmla="*/ 1285423 w 177"/>
              <a:gd name="T79" fmla="*/ 7899487 h 219"/>
              <a:gd name="T80" fmla="*/ 1691441 w 177"/>
              <a:gd name="T81" fmla="*/ 6946204 h 219"/>
              <a:gd name="T82" fmla="*/ 2300080 w 177"/>
              <a:gd name="T83" fmla="*/ 6060771 h 219"/>
              <a:gd name="T84" fmla="*/ 3044490 w 177"/>
              <a:gd name="T85" fmla="*/ 5175599 h 219"/>
              <a:gd name="T86" fmla="*/ 3788641 w 177"/>
              <a:gd name="T87" fmla="*/ 4426386 h 219"/>
              <a:gd name="T88" fmla="*/ 4735672 w 177"/>
              <a:gd name="T89" fmla="*/ 3745543 h 219"/>
              <a:gd name="T90" fmla="*/ 5682962 w 177"/>
              <a:gd name="T91" fmla="*/ 3064441 h 219"/>
              <a:gd name="T92" fmla="*/ 6629992 w 177"/>
              <a:gd name="T93" fmla="*/ 2519559 h 219"/>
              <a:gd name="T94" fmla="*/ 7644648 w 177"/>
              <a:gd name="T95" fmla="*/ 1974937 h 219"/>
              <a:gd name="T96" fmla="*/ 8591940 w 177"/>
              <a:gd name="T97" fmla="*/ 1566275 h 219"/>
              <a:gd name="T98" fmla="*/ 9538970 w 177"/>
              <a:gd name="T99" fmla="*/ 1157614 h 219"/>
              <a:gd name="T100" fmla="*/ 10418634 w 177"/>
              <a:gd name="T101" fmla="*/ 817323 h 219"/>
              <a:gd name="T102" fmla="*/ 11298037 w 177"/>
              <a:gd name="T103" fmla="*/ 612993 h 219"/>
              <a:gd name="T104" fmla="*/ 11974562 w 177"/>
              <a:gd name="T105" fmla="*/ 476772 h 219"/>
              <a:gd name="T106" fmla="*/ 11500917 w 177"/>
              <a:gd name="T107" fmla="*/ 136221 h 219"/>
              <a:gd name="T108" fmla="*/ 10689140 w 177"/>
              <a:gd name="T109" fmla="*/ 0 h 219"/>
              <a:gd name="T110" fmla="*/ 9809736 w 177"/>
              <a:gd name="T111" fmla="*/ 136221 h 219"/>
              <a:gd name="T112" fmla="*/ 8727193 w 177"/>
              <a:gd name="T113" fmla="*/ 408662 h 219"/>
              <a:gd name="T114" fmla="*/ 7509395 w 177"/>
              <a:gd name="T115" fmla="*/ 749213 h 219"/>
              <a:gd name="T116" fmla="*/ 6359486 w 177"/>
              <a:gd name="T117" fmla="*/ 1157614 h 219"/>
              <a:gd name="T118" fmla="*/ 5276943 w 177"/>
              <a:gd name="T119" fmla="*/ 1770606 h 219"/>
              <a:gd name="T120" fmla="*/ 4397540 w 177"/>
              <a:gd name="T121" fmla="*/ 2247378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46" name="Freeform 1352"/>
          <p:cNvSpPr>
            <a:spLocks/>
          </p:cNvSpPr>
          <p:nvPr/>
        </p:nvSpPr>
        <p:spPr bwMode="auto">
          <a:xfrm>
            <a:off x="7797801" y="1752600"/>
            <a:ext cx="30163" cy="46038"/>
          </a:xfrm>
          <a:custGeom>
            <a:avLst/>
            <a:gdLst>
              <a:gd name="T0" fmla="*/ 6673105 w 115"/>
              <a:gd name="T1" fmla="*/ 4180250 h 170"/>
              <a:gd name="T2" fmla="*/ 6879525 w 115"/>
              <a:gd name="T3" fmla="*/ 5500458 h 170"/>
              <a:gd name="T4" fmla="*/ 6741824 w 115"/>
              <a:gd name="T5" fmla="*/ 6600495 h 170"/>
              <a:gd name="T6" fmla="*/ 6260265 w 115"/>
              <a:gd name="T7" fmla="*/ 7554023 h 170"/>
              <a:gd name="T8" fmla="*/ 5503568 w 115"/>
              <a:gd name="T9" fmla="*/ 8360771 h 170"/>
              <a:gd name="T10" fmla="*/ 4678151 w 115"/>
              <a:gd name="T11" fmla="*/ 9167250 h 170"/>
              <a:gd name="T12" fmla="*/ 3714770 w 115"/>
              <a:gd name="T13" fmla="*/ 9900879 h 170"/>
              <a:gd name="T14" fmla="*/ 2682934 w 115"/>
              <a:gd name="T15" fmla="*/ 10634237 h 170"/>
              <a:gd name="T16" fmla="*/ 1857516 w 115"/>
              <a:gd name="T17" fmla="*/ 11367595 h 170"/>
              <a:gd name="T18" fmla="*/ 1719816 w 115"/>
              <a:gd name="T19" fmla="*/ 11587494 h 170"/>
              <a:gd name="T20" fmla="*/ 1582377 w 115"/>
              <a:gd name="T21" fmla="*/ 11734274 h 170"/>
              <a:gd name="T22" fmla="*/ 1582377 w 115"/>
              <a:gd name="T23" fmla="*/ 12027563 h 170"/>
              <a:gd name="T24" fmla="*/ 1788535 w 115"/>
              <a:gd name="T25" fmla="*/ 12247733 h 170"/>
              <a:gd name="T26" fmla="*/ 1926235 w 115"/>
              <a:gd name="T27" fmla="*/ 12394242 h 170"/>
              <a:gd name="T28" fmla="*/ 2132655 w 115"/>
              <a:gd name="T29" fmla="*/ 12467632 h 170"/>
              <a:gd name="T30" fmla="*/ 2339075 w 115"/>
              <a:gd name="T31" fmla="*/ 12467632 h 170"/>
              <a:gd name="T32" fmla="*/ 2545495 w 115"/>
              <a:gd name="T33" fmla="*/ 12394242 h 170"/>
              <a:gd name="T34" fmla="*/ 3646051 w 115"/>
              <a:gd name="T35" fmla="*/ 11660884 h 170"/>
              <a:gd name="T36" fmla="*/ 4746870 w 115"/>
              <a:gd name="T37" fmla="*/ 10927526 h 170"/>
              <a:gd name="T38" fmla="*/ 5709988 w 115"/>
              <a:gd name="T39" fmla="*/ 10047388 h 170"/>
              <a:gd name="T40" fmla="*/ 6673105 w 115"/>
              <a:gd name="T41" fmla="*/ 9020741 h 170"/>
              <a:gd name="T42" fmla="*/ 7292102 w 115"/>
              <a:gd name="T43" fmla="*/ 7920702 h 170"/>
              <a:gd name="T44" fmla="*/ 7773661 w 115"/>
              <a:gd name="T45" fmla="*/ 6673885 h 170"/>
              <a:gd name="T46" fmla="*/ 7911361 w 115"/>
              <a:gd name="T47" fmla="*/ 5353678 h 170"/>
              <a:gd name="T48" fmla="*/ 7636222 w 115"/>
              <a:gd name="T49" fmla="*/ 3886961 h 170"/>
              <a:gd name="T50" fmla="*/ 6948244 w 115"/>
              <a:gd name="T51" fmla="*/ 2860314 h 170"/>
              <a:gd name="T52" fmla="*/ 6122827 w 115"/>
              <a:gd name="T53" fmla="*/ 1906785 h 170"/>
              <a:gd name="T54" fmla="*/ 4953290 w 115"/>
              <a:gd name="T55" fmla="*/ 1100037 h 170"/>
              <a:gd name="T56" fmla="*/ 3783752 w 115"/>
              <a:gd name="T57" fmla="*/ 586578 h 170"/>
              <a:gd name="T58" fmla="*/ 2545495 w 115"/>
              <a:gd name="T59" fmla="*/ 146780 h 170"/>
              <a:gd name="T60" fmla="*/ 1444677 w 115"/>
              <a:gd name="T61" fmla="*/ 0 h 170"/>
              <a:gd name="T62" fmla="*/ 619260 w 115"/>
              <a:gd name="T63" fmla="*/ 73390 h 170"/>
              <a:gd name="T64" fmla="*/ 0 w 115"/>
              <a:gd name="T65" fmla="*/ 366679 h 170"/>
              <a:gd name="T66" fmla="*/ 1031837 w 115"/>
              <a:gd name="T67" fmla="*/ 733358 h 170"/>
              <a:gd name="T68" fmla="*/ 2063936 w 115"/>
              <a:gd name="T69" fmla="*/ 953528 h 170"/>
              <a:gd name="T70" fmla="*/ 2958073 w 115"/>
              <a:gd name="T71" fmla="*/ 1173427 h 170"/>
              <a:gd name="T72" fmla="*/ 3921190 w 115"/>
              <a:gd name="T73" fmla="*/ 1466717 h 170"/>
              <a:gd name="T74" fmla="*/ 4815589 w 115"/>
              <a:gd name="T75" fmla="*/ 1906785 h 170"/>
              <a:gd name="T76" fmla="*/ 5572287 w 115"/>
              <a:gd name="T77" fmla="*/ 2420245 h 170"/>
              <a:gd name="T78" fmla="*/ 6260265 w 115"/>
              <a:gd name="T79" fmla="*/ 3153603 h 170"/>
              <a:gd name="T80" fmla="*/ 6673105 w 115"/>
              <a:gd name="T81" fmla="*/ 418025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47" name="Freeform 1353"/>
          <p:cNvSpPr>
            <a:spLocks/>
          </p:cNvSpPr>
          <p:nvPr/>
        </p:nvSpPr>
        <p:spPr bwMode="auto">
          <a:xfrm>
            <a:off x="7693026" y="1743076"/>
            <a:ext cx="73025" cy="92075"/>
          </a:xfrm>
          <a:custGeom>
            <a:avLst/>
            <a:gdLst>
              <a:gd name="T0" fmla="*/ 5746233 w 289"/>
              <a:gd name="T1" fmla="*/ 4447328 h 352"/>
              <a:gd name="T2" fmla="*/ 3064776 w 289"/>
              <a:gd name="T3" fmla="*/ 7252737 h 352"/>
              <a:gd name="T4" fmla="*/ 1021592 w 289"/>
              <a:gd name="T5" fmla="*/ 10673899 h 352"/>
              <a:gd name="T6" fmla="*/ 0 w 289"/>
              <a:gd name="T7" fmla="*/ 14437202 h 352"/>
              <a:gd name="T8" fmla="*/ 191533 w 289"/>
              <a:gd name="T9" fmla="*/ 17037274 h 352"/>
              <a:gd name="T10" fmla="*/ 638527 w 289"/>
              <a:gd name="T11" fmla="*/ 18063443 h 352"/>
              <a:gd name="T12" fmla="*/ 1213125 w 289"/>
              <a:gd name="T13" fmla="*/ 18953065 h 352"/>
              <a:gd name="T14" fmla="*/ 1979255 w 289"/>
              <a:gd name="T15" fmla="*/ 19774154 h 352"/>
              <a:gd name="T16" fmla="*/ 3256308 w 289"/>
              <a:gd name="T17" fmla="*/ 20663514 h 352"/>
              <a:gd name="T18" fmla="*/ 4980103 w 289"/>
              <a:gd name="T19" fmla="*/ 21621408 h 352"/>
              <a:gd name="T20" fmla="*/ 6831753 w 289"/>
              <a:gd name="T21" fmla="*/ 22374225 h 352"/>
              <a:gd name="T22" fmla="*/ 8747081 w 289"/>
              <a:gd name="T23" fmla="*/ 22921444 h 352"/>
              <a:gd name="T24" fmla="*/ 10662660 w 289"/>
              <a:gd name="T25" fmla="*/ 23400390 h 352"/>
              <a:gd name="T26" fmla="*/ 12641915 w 289"/>
              <a:gd name="T27" fmla="*/ 23674261 h 352"/>
              <a:gd name="T28" fmla="*/ 14621169 w 289"/>
              <a:gd name="T29" fmla="*/ 23879337 h 352"/>
              <a:gd name="T30" fmla="*/ 16600428 w 289"/>
              <a:gd name="T31" fmla="*/ 24016142 h 352"/>
              <a:gd name="T32" fmla="*/ 17877481 w 289"/>
              <a:gd name="T33" fmla="*/ 24084675 h 352"/>
              <a:gd name="T34" fmla="*/ 18324474 w 289"/>
              <a:gd name="T35" fmla="*/ 23674261 h 352"/>
              <a:gd name="T36" fmla="*/ 18452078 w 289"/>
              <a:gd name="T37" fmla="*/ 22921444 h 352"/>
              <a:gd name="T38" fmla="*/ 18069013 w 289"/>
              <a:gd name="T39" fmla="*/ 22442497 h 352"/>
              <a:gd name="T40" fmla="*/ 16855889 w 289"/>
              <a:gd name="T41" fmla="*/ 22374225 h 352"/>
              <a:gd name="T42" fmla="*/ 15004235 w 289"/>
              <a:gd name="T43" fmla="*/ 22305692 h 352"/>
              <a:gd name="T44" fmla="*/ 13216513 w 289"/>
              <a:gd name="T45" fmla="*/ 22100355 h 352"/>
              <a:gd name="T46" fmla="*/ 11428791 w 289"/>
              <a:gd name="T47" fmla="*/ 21826746 h 352"/>
              <a:gd name="T48" fmla="*/ 9577140 w 289"/>
              <a:gd name="T49" fmla="*/ 21484603 h 352"/>
              <a:gd name="T50" fmla="*/ 7789416 w 289"/>
              <a:gd name="T51" fmla="*/ 20937123 h 352"/>
              <a:gd name="T52" fmla="*/ 6065623 w 289"/>
              <a:gd name="T53" fmla="*/ 20389905 h 352"/>
              <a:gd name="T54" fmla="*/ 4341576 w 289"/>
              <a:gd name="T55" fmla="*/ 19500283 h 352"/>
              <a:gd name="T56" fmla="*/ 2873243 w 289"/>
              <a:gd name="T57" fmla="*/ 18542390 h 352"/>
              <a:gd name="T58" fmla="*/ 2043184 w 289"/>
              <a:gd name="T59" fmla="*/ 17105545 h 352"/>
              <a:gd name="T60" fmla="*/ 1723794 w 289"/>
              <a:gd name="T61" fmla="*/ 15189758 h 352"/>
              <a:gd name="T62" fmla="*/ 2170788 w 289"/>
              <a:gd name="T63" fmla="*/ 12521415 h 352"/>
              <a:gd name="T64" fmla="*/ 2873243 w 289"/>
              <a:gd name="T65" fmla="*/ 10468562 h 352"/>
              <a:gd name="T66" fmla="*/ 3894834 w 289"/>
              <a:gd name="T67" fmla="*/ 8689579 h 352"/>
              <a:gd name="T68" fmla="*/ 5107960 w 289"/>
              <a:gd name="T69" fmla="*/ 7047399 h 352"/>
              <a:gd name="T70" fmla="*/ 6512616 w 289"/>
              <a:gd name="T71" fmla="*/ 5610559 h 352"/>
              <a:gd name="T72" fmla="*/ 8236410 w 289"/>
              <a:gd name="T73" fmla="*/ 4036913 h 352"/>
              <a:gd name="T74" fmla="*/ 10343271 w 289"/>
              <a:gd name="T75" fmla="*/ 2600073 h 352"/>
              <a:gd name="T76" fmla="*/ 12577986 w 289"/>
              <a:gd name="T77" fmla="*/ 1368569 h 352"/>
              <a:gd name="T78" fmla="*/ 14493565 w 289"/>
              <a:gd name="T79" fmla="*/ 410414 h 352"/>
              <a:gd name="T80" fmla="*/ 14557241 w 289"/>
              <a:gd name="T81" fmla="*/ 0 h 352"/>
              <a:gd name="T82" fmla="*/ 12641915 w 289"/>
              <a:gd name="T83" fmla="*/ 342142 h 352"/>
              <a:gd name="T84" fmla="*/ 10343271 w 289"/>
              <a:gd name="T85" fmla="*/ 1231503 h 352"/>
              <a:gd name="T86" fmla="*/ 8108806 w 289"/>
              <a:gd name="T87" fmla="*/ 2463268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48" name="Freeform 1354"/>
          <p:cNvSpPr>
            <a:spLocks/>
          </p:cNvSpPr>
          <p:nvPr/>
        </p:nvSpPr>
        <p:spPr bwMode="auto">
          <a:xfrm>
            <a:off x="7796214" y="1739900"/>
            <a:ext cx="65087" cy="63500"/>
          </a:xfrm>
          <a:custGeom>
            <a:avLst/>
            <a:gdLst>
              <a:gd name="T0" fmla="*/ 14008944 w 252"/>
              <a:gd name="T1" fmla="*/ 5256990 h 235"/>
              <a:gd name="T2" fmla="*/ 14809617 w 252"/>
              <a:gd name="T3" fmla="*/ 6206247 h 235"/>
              <a:gd name="T4" fmla="*/ 15209696 w 252"/>
              <a:gd name="T5" fmla="*/ 7301419 h 235"/>
              <a:gd name="T6" fmla="*/ 15476501 w 252"/>
              <a:gd name="T7" fmla="*/ 8469819 h 235"/>
              <a:gd name="T8" fmla="*/ 15476501 w 252"/>
              <a:gd name="T9" fmla="*/ 9710908 h 235"/>
              <a:gd name="T10" fmla="*/ 15343227 w 252"/>
              <a:gd name="T11" fmla="*/ 10733123 h 235"/>
              <a:gd name="T12" fmla="*/ 15076422 w 252"/>
              <a:gd name="T13" fmla="*/ 11609422 h 235"/>
              <a:gd name="T14" fmla="*/ 14542554 w 252"/>
              <a:gd name="T15" fmla="*/ 12485452 h 235"/>
              <a:gd name="T16" fmla="*/ 14075581 w 252"/>
              <a:gd name="T17" fmla="*/ 13142609 h 235"/>
              <a:gd name="T18" fmla="*/ 13475334 w 252"/>
              <a:gd name="T19" fmla="*/ 13945952 h 235"/>
              <a:gd name="T20" fmla="*/ 12808193 w 252"/>
              <a:gd name="T21" fmla="*/ 14603109 h 235"/>
              <a:gd name="T22" fmla="*/ 12207946 w 252"/>
              <a:gd name="T23" fmla="*/ 15259996 h 235"/>
              <a:gd name="T24" fmla="*/ 11540804 w 252"/>
              <a:gd name="T25" fmla="*/ 15990381 h 235"/>
              <a:gd name="T26" fmla="*/ 11407273 w 252"/>
              <a:gd name="T27" fmla="*/ 16209253 h 235"/>
              <a:gd name="T28" fmla="*/ 11340636 w 252"/>
              <a:gd name="T29" fmla="*/ 16428396 h 235"/>
              <a:gd name="T30" fmla="*/ 11407273 w 252"/>
              <a:gd name="T31" fmla="*/ 16720496 h 235"/>
              <a:gd name="T32" fmla="*/ 11540804 w 252"/>
              <a:gd name="T33" fmla="*/ 16939368 h 235"/>
              <a:gd name="T34" fmla="*/ 11740973 w 252"/>
              <a:gd name="T35" fmla="*/ 17085553 h 235"/>
              <a:gd name="T36" fmla="*/ 12007778 w 252"/>
              <a:gd name="T37" fmla="*/ 17158510 h 235"/>
              <a:gd name="T38" fmla="*/ 12274583 w 252"/>
              <a:gd name="T39" fmla="*/ 17085553 h 235"/>
              <a:gd name="T40" fmla="*/ 12474751 w 252"/>
              <a:gd name="T41" fmla="*/ 16939368 h 235"/>
              <a:gd name="T42" fmla="*/ 13875671 w 252"/>
              <a:gd name="T43" fmla="*/ 15917153 h 235"/>
              <a:gd name="T44" fmla="*/ 15009528 w 252"/>
              <a:gd name="T45" fmla="*/ 14603109 h 235"/>
              <a:gd name="T46" fmla="*/ 15943474 w 252"/>
              <a:gd name="T47" fmla="*/ 12996694 h 235"/>
              <a:gd name="T48" fmla="*/ 16610616 w 252"/>
              <a:gd name="T49" fmla="*/ 11390280 h 235"/>
              <a:gd name="T50" fmla="*/ 16810784 w 252"/>
              <a:gd name="T51" fmla="*/ 9564993 h 235"/>
              <a:gd name="T52" fmla="*/ 16677252 w 252"/>
              <a:gd name="T53" fmla="*/ 7885619 h 235"/>
              <a:gd name="T54" fmla="*/ 16143642 w 252"/>
              <a:gd name="T55" fmla="*/ 6206247 h 235"/>
              <a:gd name="T56" fmla="*/ 15009528 w 252"/>
              <a:gd name="T57" fmla="*/ 4746018 h 235"/>
              <a:gd name="T58" fmla="*/ 14142476 w 252"/>
              <a:gd name="T59" fmla="*/ 3942674 h 235"/>
              <a:gd name="T60" fmla="*/ 13141893 w 252"/>
              <a:gd name="T61" fmla="*/ 3285787 h 235"/>
              <a:gd name="T62" fmla="*/ 12074414 w 252"/>
              <a:gd name="T63" fmla="*/ 2628630 h 235"/>
              <a:gd name="T64" fmla="*/ 10940300 w 252"/>
              <a:gd name="T65" fmla="*/ 2117387 h 235"/>
              <a:gd name="T66" fmla="*/ 9739548 w 252"/>
              <a:gd name="T67" fmla="*/ 1606415 h 235"/>
              <a:gd name="T68" fmla="*/ 8472160 w 252"/>
              <a:gd name="T69" fmla="*/ 1241358 h 235"/>
              <a:gd name="T70" fmla="*/ 7271406 w 252"/>
              <a:gd name="T71" fmla="*/ 876300 h 235"/>
              <a:gd name="T72" fmla="*/ 6003760 w 252"/>
              <a:gd name="T73" fmla="*/ 510972 h 235"/>
              <a:gd name="T74" fmla="*/ 4869903 w 252"/>
              <a:gd name="T75" fmla="*/ 292100 h 235"/>
              <a:gd name="T76" fmla="*/ 3802424 w 252"/>
              <a:gd name="T77" fmla="*/ 145915 h 235"/>
              <a:gd name="T78" fmla="*/ 2801841 w 252"/>
              <a:gd name="T79" fmla="*/ 0 h 235"/>
              <a:gd name="T80" fmla="*/ 1867894 w 252"/>
              <a:gd name="T81" fmla="*/ 0 h 235"/>
              <a:gd name="T82" fmla="*/ 1134115 w 252"/>
              <a:gd name="T83" fmla="*/ 0 h 235"/>
              <a:gd name="T84" fmla="*/ 533610 w 252"/>
              <a:gd name="T85" fmla="*/ 72957 h 235"/>
              <a:gd name="T86" fmla="*/ 200168 w 252"/>
              <a:gd name="T87" fmla="*/ 219143 h 235"/>
              <a:gd name="T88" fmla="*/ 0 w 252"/>
              <a:gd name="T89" fmla="*/ 365057 h 235"/>
              <a:gd name="T90" fmla="*/ 667142 w 252"/>
              <a:gd name="T91" fmla="*/ 510972 h 235"/>
              <a:gd name="T92" fmla="*/ 1467557 w 252"/>
              <a:gd name="T93" fmla="*/ 584200 h 235"/>
              <a:gd name="T94" fmla="*/ 2201336 w 252"/>
              <a:gd name="T95" fmla="*/ 803072 h 235"/>
              <a:gd name="T96" fmla="*/ 3068646 w 252"/>
              <a:gd name="T97" fmla="*/ 949257 h 235"/>
              <a:gd name="T98" fmla="*/ 4002592 w 252"/>
              <a:gd name="T99" fmla="*/ 1095172 h 235"/>
              <a:gd name="T100" fmla="*/ 4869903 w 252"/>
              <a:gd name="T101" fmla="*/ 1241358 h 235"/>
              <a:gd name="T102" fmla="*/ 5803850 w 252"/>
              <a:gd name="T103" fmla="*/ 1460230 h 235"/>
              <a:gd name="T104" fmla="*/ 6804433 w 252"/>
              <a:gd name="T105" fmla="*/ 1679372 h 235"/>
              <a:gd name="T106" fmla="*/ 7671485 w 252"/>
              <a:gd name="T107" fmla="*/ 2044430 h 235"/>
              <a:gd name="T108" fmla="*/ 8672328 w 252"/>
              <a:gd name="T109" fmla="*/ 2336530 h 235"/>
              <a:gd name="T110" fmla="*/ 9672911 w 252"/>
              <a:gd name="T111" fmla="*/ 2701588 h 235"/>
              <a:gd name="T112" fmla="*/ 10606858 w 252"/>
              <a:gd name="T113" fmla="*/ 3139602 h 235"/>
              <a:gd name="T114" fmla="*/ 11473910 w 252"/>
              <a:gd name="T115" fmla="*/ 3577617 h 235"/>
              <a:gd name="T116" fmla="*/ 12407856 w 252"/>
              <a:gd name="T117" fmla="*/ 4015902 h 235"/>
              <a:gd name="T118" fmla="*/ 13208529 w 252"/>
              <a:gd name="T119" fmla="*/ 4673060 h 235"/>
              <a:gd name="T120" fmla="*/ 14008944 w 252"/>
              <a:gd name="T121" fmla="*/ 5256990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49" name="Freeform 1355"/>
          <p:cNvSpPr>
            <a:spLocks/>
          </p:cNvSpPr>
          <p:nvPr/>
        </p:nvSpPr>
        <p:spPr bwMode="auto">
          <a:xfrm>
            <a:off x="7669214" y="1773239"/>
            <a:ext cx="26987" cy="58737"/>
          </a:xfrm>
          <a:custGeom>
            <a:avLst/>
            <a:gdLst>
              <a:gd name="T0" fmla="*/ 0 w 103"/>
              <a:gd name="T1" fmla="*/ 8553709 h 220"/>
              <a:gd name="T2" fmla="*/ 0 w 103"/>
              <a:gd name="T3" fmla="*/ 9836847 h 220"/>
              <a:gd name="T4" fmla="*/ 274586 w 103"/>
              <a:gd name="T5" fmla="*/ 11048698 h 220"/>
              <a:gd name="T6" fmla="*/ 823759 w 103"/>
              <a:gd name="T7" fmla="*/ 12189263 h 220"/>
              <a:gd name="T8" fmla="*/ 1510224 w 103"/>
              <a:gd name="T9" fmla="*/ 13186991 h 220"/>
              <a:gd name="T10" fmla="*/ 2402629 w 103"/>
              <a:gd name="T11" fmla="*/ 14042415 h 220"/>
              <a:gd name="T12" fmla="*/ 3432327 w 103"/>
              <a:gd name="T13" fmla="*/ 14755268 h 220"/>
              <a:gd name="T14" fmla="*/ 4530935 w 103"/>
              <a:gd name="T15" fmla="*/ 15325551 h 220"/>
              <a:gd name="T16" fmla="*/ 5697925 w 103"/>
              <a:gd name="T17" fmla="*/ 15610693 h 220"/>
              <a:gd name="T18" fmla="*/ 6109805 w 103"/>
              <a:gd name="T19" fmla="*/ 15681978 h 220"/>
              <a:gd name="T20" fmla="*/ 6453037 w 103"/>
              <a:gd name="T21" fmla="*/ 15539407 h 220"/>
              <a:gd name="T22" fmla="*/ 6727623 w 103"/>
              <a:gd name="T23" fmla="*/ 15325551 h 220"/>
              <a:gd name="T24" fmla="*/ 6864916 w 103"/>
              <a:gd name="T25" fmla="*/ 15040410 h 220"/>
              <a:gd name="T26" fmla="*/ 6864916 w 103"/>
              <a:gd name="T27" fmla="*/ 14612698 h 220"/>
              <a:gd name="T28" fmla="*/ 6796270 w 103"/>
              <a:gd name="T29" fmla="*/ 14256271 h 220"/>
              <a:gd name="T30" fmla="*/ 6590330 w 103"/>
              <a:gd name="T31" fmla="*/ 13971130 h 220"/>
              <a:gd name="T32" fmla="*/ 6247098 w 103"/>
              <a:gd name="T33" fmla="*/ 13757274 h 220"/>
              <a:gd name="T34" fmla="*/ 5080107 w 103"/>
              <a:gd name="T35" fmla="*/ 13329562 h 220"/>
              <a:gd name="T36" fmla="*/ 3981761 w 103"/>
              <a:gd name="T37" fmla="*/ 12688261 h 220"/>
              <a:gd name="T38" fmla="*/ 3089095 w 103"/>
              <a:gd name="T39" fmla="*/ 11904122 h 220"/>
              <a:gd name="T40" fmla="*/ 2471276 w 103"/>
              <a:gd name="T41" fmla="*/ 10977412 h 220"/>
              <a:gd name="T42" fmla="*/ 2059396 w 103"/>
              <a:gd name="T43" fmla="*/ 9836847 h 220"/>
              <a:gd name="T44" fmla="*/ 1853457 w 103"/>
              <a:gd name="T45" fmla="*/ 8624994 h 220"/>
              <a:gd name="T46" fmla="*/ 1853457 w 103"/>
              <a:gd name="T47" fmla="*/ 7342125 h 220"/>
              <a:gd name="T48" fmla="*/ 2196690 w 103"/>
              <a:gd name="T49" fmla="*/ 5916418 h 220"/>
              <a:gd name="T50" fmla="*/ 2677215 w 103"/>
              <a:gd name="T51" fmla="*/ 4918424 h 220"/>
              <a:gd name="T52" fmla="*/ 3500974 w 103"/>
              <a:gd name="T53" fmla="*/ 3991713 h 220"/>
              <a:gd name="T54" fmla="*/ 4324995 w 103"/>
              <a:gd name="T55" fmla="*/ 3065004 h 220"/>
              <a:gd name="T56" fmla="*/ 5286046 w 103"/>
              <a:gd name="T57" fmla="*/ 2209847 h 220"/>
              <a:gd name="T58" fmla="*/ 6109805 w 103"/>
              <a:gd name="T59" fmla="*/ 1496993 h 220"/>
              <a:gd name="T60" fmla="*/ 6727623 w 103"/>
              <a:gd name="T61" fmla="*/ 855424 h 220"/>
              <a:gd name="T62" fmla="*/ 7070856 w 103"/>
              <a:gd name="T63" fmla="*/ 356427 h 220"/>
              <a:gd name="T64" fmla="*/ 7070856 w 103"/>
              <a:gd name="T65" fmla="*/ 0 h 220"/>
              <a:gd name="T66" fmla="*/ 6315744 w 103"/>
              <a:gd name="T67" fmla="*/ 285141 h 220"/>
              <a:gd name="T68" fmla="*/ 5286046 w 103"/>
              <a:gd name="T69" fmla="*/ 855424 h 220"/>
              <a:gd name="T70" fmla="*/ 4187701 w 103"/>
              <a:gd name="T71" fmla="*/ 1782134 h 220"/>
              <a:gd name="T72" fmla="*/ 3020448 w 103"/>
              <a:gd name="T73" fmla="*/ 2851148 h 220"/>
              <a:gd name="T74" fmla="*/ 1990750 w 103"/>
              <a:gd name="T75" fmla="*/ 4062998 h 220"/>
              <a:gd name="T76" fmla="*/ 1098345 w 103"/>
              <a:gd name="T77" fmla="*/ 5488706 h 220"/>
              <a:gd name="T78" fmla="*/ 411879 w 103"/>
              <a:gd name="T79" fmla="*/ 6985698 h 220"/>
              <a:gd name="T80" fmla="*/ 0 w 103"/>
              <a:gd name="T81" fmla="*/ 8553709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50" name="Freeform 1356"/>
          <p:cNvSpPr>
            <a:spLocks/>
          </p:cNvSpPr>
          <p:nvPr/>
        </p:nvSpPr>
        <p:spPr bwMode="auto">
          <a:xfrm>
            <a:off x="7848600" y="1736726"/>
            <a:ext cx="57150" cy="74613"/>
          </a:xfrm>
          <a:custGeom>
            <a:avLst/>
            <a:gdLst>
              <a:gd name="T0" fmla="*/ 12551699 w 220"/>
              <a:gd name="T1" fmla="*/ 7718558 h 288"/>
              <a:gd name="T2" fmla="*/ 13226329 w 220"/>
              <a:gd name="T3" fmla="*/ 8926876 h 288"/>
              <a:gd name="T4" fmla="*/ 13631314 w 220"/>
              <a:gd name="T5" fmla="*/ 10269132 h 288"/>
              <a:gd name="T6" fmla="*/ 13428951 w 220"/>
              <a:gd name="T7" fmla="*/ 11678747 h 288"/>
              <a:gd name="T8" fmla="*/ 12551699 w 220"/>
              <a:gd name="T9" fmla="*/ 13021003 h 288"/>
              <a:gd name="T10" fmla="*/ 11337002 w 220"/>
              <a:gd name="T11" fmla="*/ 14296419 h 288"/>
              <a:gd name="T12" fmla="*/ 9987224 w 220"/>
              <a:gd name="T13" fmla="*/ 15370276 h 288"/>
              <a:gd name="T14" fmla="*/ 8570164 w 220"/>
              <a:gd name="T15" fmla="*/ 16511232 h 288"/>
              <a:gd name="T16" fmla="*/ 7760450 w 220"/>
              <a:gd name="T17" fmla="*/ 17316694 h 288"/>
              <a:gd name="T18" fmla="*/ 7423006 w 220"/>
              <a:gd name="T19" fmla="*/ 17920592 h 288"/>
              <a:gd name="T20" fmla="*/ 7220643 w 220"/>
              <a:gd name="T21" fmla="*/ 18524750 h 288"/>
              <a:gd name="T22" fmla="*/ 7355465 w 220"/>
              <a:gd name="T23" fmla="*/ 19061808 h 288"/>
              <a:gd name="T24" fmla="*/ 7895272 w 220"/>
              <a:gd name="T25" fmla="*/ 19330207 h 288"/>
              <a:gd name="T26" fmla="*/ 8367799 w 220"/>
              <a:gd name="T27" fmla="*/ 19263108 h 288"/>
              <a:gd name="T28" fmla="*/ 9312594 w 220"/>
              <a:gd name="T29" fmla="*/ 18189251 h 288"/>
              <a:gd name="T30" fmla="*/ 10864476 w 220"/>
              <a:gd name="T31" fmla="*/ 16779632 h 288"/>
              <a:gd name="T32" fmla="*/ 12484158 w 220"/>
              <a:gd name="T33" fmla="*/ 15370276 h 288"/>
              <a:gd name="T34" fmla="*/ 13901218 w 220"/>
              <a:gd name="T35" fmla="*/ 13692261 h 288"/>
              <a:gd name="T36" fmla="*/ 14778470 w 220"/>
              <a:gd name="T37" fmla="*/ 11611647 h 288"/>
              <a:gd name="T38" fmla="*/ 14710930 w 220"/>
              <a:gd name="T39" fmla="*/ 9463675 h 288"/>
              <a:gd name="T40" fmla="*/ 13766396 w 220"/>
              <a:gd name="T41" fmla="*/ 7450159 h 288"/>
              <a:gd name="T42" fmla="*/ 12281795 w 220"/>
              <a:gd name="T43" fmla="*/ 5772144 h 288"/>
              <a:gd name="T44" fmla="*/ 10662113 w 220"/>
              <a:gd name="T45" fmla="*/ 4698287 h 288"/>
              <a:gd name="T46" fmla="*/ 9042690 w 220"/>
              <a:gd name="T47" fmla="*/ 3758629 h 288"/>
              <a:gd name="T48" fmla="*/ 7355465 w 220"/>
              <a:gd name="T49" fmla="*/ 2886072 h 288"/>
              <a:gd name="T50" fmla="*/ 5600960 w 220"/>
              <a:gd name="T51" fmla="*/ 1946415 h 288"/>
              <a:gd name="T52" fmla="*/ 3981537 w 220"/>
              <a:gd name="T53" fmla="*/ 1140957 h 288"/>
              <a:gd name="T54" fmla="*/ 2429395 w 220"/>
              <a:gd name="T55" fmla="*/ 469958 h 288"/>
              <a:gd name="T56" fmla="*/ 1214697 w 220"/>
              <a:gd name="T57" fmla="*/ 67100 h 288"/>
              <a:gd name="T58" fmla="*/ 269904 w 220"/>
              <a:gd name="T59" fmla="*/ 0 h 288"/>
              <a:gd name="T60" fmla="*/ 607349 w 220"/>
              <a:gd name="T61" fmla="*/ 469958 h 288"/>
              <a:gd name="T62" fmla="*/ 2091950 w 220"/>
              <a:gd name="T63" fmla="*/ 1208057 h 288"/>
              <a:gd name="T64" fmla="*/ 3644092 w 220"/>
              <a:gd name="T65" fmla="*/ 1946415 h 288"/>
              <a:gd name="T66" fmla="*/ 5196234 w 220"/>
              <a:gd name="T67" fmla="*/ 2684773 h 288"/>
              <a:gd name="T68" fmla="*/ 6815657 w 220"/>
              <a:gd name="T69" fmla="*/ 3557330 h 288"/>
              <a:gd name="T70" fmla="*/ 8367799 w 220"/>
              <a:gd name="T71" fmla="*/ 4429888 h 288"/>
              <a:gd name="T72" fmla="*/ 9919942 w 220"/>
              <a:gd name="T73" fmla="*/ 5503745 h 288"/>
              <a:gd name="T74" fmla="*/ 11337002 w 220"/>
              <a:gd name="T75" fmla="*/ 6577602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51" name="Freeform 1357"/>
          <p:cNvSpPr>
            <a:spLocks/>
          </p:cNvSpPr>
          <p:nvPr/>
        </p:nvSpPr>
        <p:spPr bwMode="auto">
          <a:xfrm>
            <a:off x="7794626" y="1852614"/>
            <a:ext cx="214313" cy="130175"/>
          </a:xfrm>
          <a:custGeom>
            <a:avLst/>
            <a:gdLst>
              <a:gd name="T0" fmla="*/ 5656460 w 1070"/>
              <a:gd name="T1" fmla="*/ 0 h 844"/>
              <a:gd name="T2" fmla="*/ 42925284 w 1070"/>
              <a:gd name="T3" fmla="*/ 4615043 h 844"/>
              <a:gd name="T4" fmla="*/ 36867640 w 1070"/>
              <a:gd name="T5" fmla="*/ 20077642 h 844"/>
              <a:gd name="T6" fmla="*/ 0 w 1070"/>
              <a:gd name="T7" fmla="*/ 14844115 h 844"/>
              <a:gd name="T8" fmla="*/ 5656460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2" name="Freeform 1358"/>
          <p:cNvSpPr>
            <a:spLocks/>
          </p:cNvSpPr>
          <p:nvPr/>
        </p:nvSpPr>
        <p:spPr bwMode="auto">
          <a:xfrm>
            <a:off x="7812088" y="1855789"/>
            <a:ext cx="165100" cy="52387"/>
          </a:xfrm>
          <a:custGeom>
            <a:avLst/>
            <a:gdLst>
              <a:gd name="T0" fmla="*/ 3941838 w 819"/>
              <a:gd name="T1" fmla="*/ 0 h 333"/>
              <a:gd name="T2" fmla="*/ 33282066 w 819"/>
              <a:gd name="T3" fmla="*/ 3440080 h 333"/>
              <a:gd name="T4" fmla="*/ 6989638 w 819"/>
              <a:gd name="T5" fmla="*/ 2425376 h 333"/>
              <a:gd name="T6" fmla="*/ 0 w 819"/>
              <a:gd name="T7" fmla="*/ 8241434 h 333"/>
              <a:gd name="T8" fmla="*/ 3941838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3" name="Freeform 1359"/>
          <p:cNvSpPr>
            <a:spLocks/>
          </p:cNvSpPr>
          <p:nvPr/>
        </p:nvSpPr>
        <p:spPr bwMode="auto">
          <a:xfrm>
            <a:off x="7772400" y="2009776"/>
            <a:ext cx="217488" cy="47625"/>
          </a:xfrm>
          <a:custGeom>
            <a:avLst/>
            <a:gdLst>
              <a:gd name="T0" fmla="*/ 1371198 w 1083"/>
              <a:gd name="T1" fmla="*/ 0 h 306"/>
              <a:gd name="T2" fmla="*/ 43675921 w 1083"/>
              <a:gd name="T3" fmla="*/ 6322141 h 306"/>
              <a:gd name="T4" fmla="*/ 42546711 w 1083"/>
              <a:gd name="T5" fmla="*/ 7412224 h 306"/>
              <a:gd name="T6" fmla="*/ 0 w 1083"/>
              <a:gd name="T7" fmla="*/ 678267 h 306"/>
              <a:gd name="T8" fmla="*/ 1371198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4" name="Freeform 1360"/>
          <p:cNvSpPr>
            <a:spLocks/>
          </p:cNvSpPr>
          <p:nvPr/>
        </p:nvSpPr>
        <p:spPr bwMode="auto">
          <a:xfrm>
            <a:off x="7751764" y="2024064"/>
            <a:ext cx="219075" cy="47625"/>
          </a:xfrm>
          <a:custGeom>
            <a:avLst/>
            <a:gdLst>
              <a:gd name="T0" fmla="*/ 1581246 w 1088"/>
              <a:gd name="T1" fmla="*/ 0 h 311"/>
              <a:gd name="T2" fmla="*/ 44111992 w 1088"/>
              <a:gd name="T3" fmla="*/ 6097072 h 311"/>
              <a:gd name="T4" fmla="*/ 42773984 w 1088"/>
              <a:gd name="T5" fmla="*/ 7293056 h 311"/>
              <a:gd name="T6" fmla="*/ 0 w 1088"/>
              <a:gd name="T7" fmla="*/ 797374 h 311"/>
              <a:gd name="T8" fmla="*/ 1581246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5" name="Freeform 1361"/>
          <p:cNvSpPr>
            <a:spLocks/>
          </p:cNvSpPr>
          <p:nvPr/>
        </p:nvSpPr>
        <p:spPr bwMode="auto">
          <a:xfrm>
            <a:off x="7786688" y="2068513"/>
            <a:ext cx="31750" cy="11112"/>
          </a:xfrm>
          <a:custGeom>
            <a:avLst/>
            <a:gdLst>
              <a:gd name="T0" fmla="*/ 599765 w 164"/>
              <a:gd name="T1" fmla="*/ 23767 h 72"/>
              <a:gd name="T2" fmla="*/ 787168 w 164"/>
              <a:gd name="T3" fmla="*/ 23767 h 72"/>
              <a:gd name="T4" fmla="*/ 1311817 w 164"/>
              <a:gd name="T5" fmla="*/ 0 h 72"/>
              <a:gd name="T6" fmla="*/ 2023869 w 164"/>
              <a:gd name="T7" fmla="*/ 0 h 72"/>
              <a:gd name="T8" fmla="*/ 2923516 w 164"/>
              <a:gd name="T9" fmla="*/ 47689 h 72"/>
              <a:gd name="T10" fmla="*/ 3897893 w 164"/>
              <a:gd name="T11" fmla="*/ 166680 h 72"/>
              <a:gd name="T12" fmla="*/ 4797347 w 164"/>
              <a:gd name="T13" fmla="*/ 404971 h 72"/>
              <a:gd name="T14" fmla="*/ 5584515 w 164"/>
              <a:gd name="T15" fmla="*/ 738331 h 72"/>
              <a:gd name="T16" fmla="*/ 6146722 w 164"/>
              <a:gd name="T17" fmla="*/ 1214757 h 72"/>
              <a:gd name="T18" fmla="*/ 6146722 w 164"/>
              <a:gd name="T19" fmla="*/ 1238525 h 72"/>
              <a:gd name="T20" fmla="*/ 6146722 w 164"/>
              <a:gd name="T21" fmla="*/ 1357670 h 72"/>
              <a:gd name="T22" fmla="*/ 6109164 w 164"/>
              <a:gd name="T23" fmla="*/ 1476816 h 72"/>
              <a:gd name="T24" fmla="*/ 6034242 w 164"/>
              <a:gd name="T25" fmla="*/ 1595807 h 72"/>
              <a:gd name="T26" fmla="*/ 5846839 w 164"/>
              <a:gd name="T27" fmla="*/ 1691185 h 72"/>
              <a:gd name="T28" fmla="*/ 5584515 w 164"/>
              <a:gd name="T29" fmla="*/ 1714952 h 72"/>
              <a:gd name="T30" fmla="*/ 5172152 w 164"/>
              <a:gd name="T31" fmla="*/ 1691185 h 72"/>
              <a:gd name="T32" fmla="*/ 4647503 w 164"/>
              <a:gd name="T33" fmla="*/ 1548272 h 72"/>
              <a:gd name="T34" fmla="*/ 4647503 w 164"/>
              <a:gd name="T35" fmla="*/ 1500583 h 72"/>
              <a:gd name="T36" fmla="*/ 4609945 w 164"/>
              <a:gd name="T37" fmla="*/ 1405359 h 72"/>
              <a:gd name="T38" fmla="*/ 4497658 w 164"/>
              <a:gd name="T39" fmla="*/ 1238525 h 72"/>
              <a:gd name="T40" fmla="*/ 4235334 w 164"/>
              <a:gd name="T41" fmla="*/ 1071845 h 72"/>
              <a:gd name="T42" fmla="*/ 3748049 w 164"/>
              <a:gd name="T43" fmla="*/ 905165 h 72"/>
              <a:gd name="T44" fmla="*/ 3035803 w 164"/>
              <a:gd name="T45" fmla="*/ 762252 h 72"/>
              <a:gd name="T46" fmla="*/ 2061427 w 164"/>
              <a:gd name="T47" fmla="*/ 690796 h 72"/>
              <a:gd name="T48" fmla="*/ 749610 w 164"/>
              <a:gd name="T49" fmla="*/ 690796 h 72"/>
              <a:gd name="T50" fmla="*/ 674687 w 164"/>
              <a:gd name="T51" fmla="*/ 690796 h 72"/>
              <a:gd name="T52" fmla="*/ 524649 w 164"/>
              <a:gd name="T53" fmla="*/ 643107 h 72"/>
              <a:gd name="T54" fmla="*/ 337247 w 164"/>
              <a:gd name="T55" fmla="*/ 595418 h 72"/>
              <a:gd name="T56" fmla="*/ 149845 w 164"/>
              <a:gd name="T57" fmla="*/ 523962 h 72"/>
              <a:gd name="T58" fmla="*/ 0 w 164"/>
              <a:gd name="T59" fmla="*/ 428738 h 72"/>
              <a:gd name="T60" fmla="*/ 0 w 164"/>
              <a:gd name="T61" fmla="*/ 333514 h 72"/>
              <a:gd name="T62" fmla="*/ 187402 w 164"/>
              <a:gd name="T63" fmla="*/ 166680 h 72"/>
              <a:gd name="T64" fmla="*/ 599765 w 164"/>
              <a:gd name="T65" fmla="*/ 2376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6" name="Freeform 1362"/>
          <p:cNvSpPr>
            <a:spLocks/>
          </p:cNvSpPr>
          <p:nvPr/>
        </p:nvSpPr>
        <p:spPr bwMode="auto">
          <a:xfrm>
            <a:off x="7793038" y="1989139"/>
            <a:ext cx="30162" cy="15875"/>
          </a:xfrm>
          <a:custGeom>
            <a:avLst/>
            <a:gdLst>
              <a:gd name="T0" fmla="*/ 1920658 w 146"/>
              <a:gd name="T1" fmla="*/ 0 h 109"/>
              <a:gd name="T2" fmla="*/ 1792573 w 146"/>
              <a:gd name="T3" fmla="*/ 0 h 109"/>
              <a:gd name="T4" fmla="*/ 1493845 w 146"/>
              <a:gd name="T5" fmla="*/ 63646 h 109"/>
              <a:gd name="T6" fmla="*/ 1109590 w 146"/>
              <a:gd name="T7" fmla="*/ 148409 h 109"/>
              <a:gd name="T8" fmla="*/ 640219 w 146"/>
              <a:gd name="T9" fmla="*/ 296964 h 109"/>
              <a:gd name="T10" fmla="*/ 256170 w 146"/>
              <a:gd name="T11" fmla="*/ 509019 h 109"/>
              <a:gd name="T12" fmla="*/ 42764 w 146"/>
              <a:gd name="T13" fmla="*/ 827248 h 109"/>
              <a:gd name="T14" fmla="*/ 0 w 146"/>
              <a:gd name="T15" fmla="*/ 1251504 h 109"/>
              <a:gd name="T16" fmla="*/ 256170 w 146"/>
              <a:gd name="T17" fmla="*/ 1803051 h 109"/>
              <a:gd name="T18" fmla="*/ 3627704 w 146"/>
              <a:gd name="T19" fmla="*/ 2312070 h 109"/>
              <a:gd name="T20" fmla="*/ 3584940 w 146"/>
              <a:gd name="T21" fmla="*/ 2206042 h 109"/>
              <a:gd name="T22" fmla="*/ 3584940 w 146"/>
              <a:gd name="T23" fmla="*/ 1972724 h 109"/>
              <a:gd name="T24" fmla="*/ 3584940 w 146"/>
              <a:gd name="T25" fmla="*/ 1612114 h 109"/>
              <a:gd name="T26" fmla="*/ 3713025 w 146"/>
              <a:gd name="T27" fmla="*/ 1230240 h 109"/>
              <a:gd name="T28" fmla="*/ 3969195 w 146"/>
              <a:gd name="T29" fmla="*/ 848512 h 109"/>
              <a:gd name="T30" fmla="*/ 4438565 w 146"/>
              <a:gd name="T31" fmla="*/ 572665 h 109"/>
              <a:gd name="T32" fmla="*/ 5164106 w 146"/>
              <a:gd name="T33" fmla="*/ 424256 h 109"/>
              <a:gd name="T34" fmla="*/ 6231138 w 146"/>
              <a:gd name="T35" fmla="*/ 487901 h 109"/>
              <a:gd name="T36" fmla="*/ 1920658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7" name="Freeform 1363"/>
          <p:cNvSpPr>
            <a:spLocks/>
          </p:cNvSpPr>
          <p:nvPr/>
        </p:nvSpPr>
        <p:spPr bwMode="auto">
          <a:xfrm>
            <a:off x="7959726" y="2019301"/>
            <a:ext cx="30163" cy="15875"/>
          </a:xfrm>
          <a:custGeom>
            <a:avLst/>
            <a:gdLst>
              <a:gd name="T0" fmla="*/ 1920722 w 146"/>
              <a:gd name="T1" fmla="*/ 0 h 107"/>
              <a:gd name="T2" fmla="*/ 1792633 w 146"/>
              <a:gd name="T3" fmla="*/ 0 h 107"/>
              <a:gd name="T4" fmla="*/ 1493895 w 146"/>
              <a:gd name="T5" fmla="*/ 44064 h 107"/>
              <a:gd name="T6" fmla="*/ 1067068 w 146"/>
              <a:gd name="T7" fmla="*/ 132044 h 107"/>
              <a:gd name="T8" fmla="*/ 640241 w 146"/>
              <a:gd name="T9" fmla="*/ 264089 h 107"/>
              <a:gd name="T10" fmla="*/ 256179 w 146"/>
              <a:gd name="T11" fmla="*/ 506220 h 107"/>
              <a:gd name="T12" fmla="*/ 0 w 146"/>
              <a:gd name="T13" fmla="*/ 836479 h 107"/>
              <a:gd name="T14" fmla="*/ 0 w 146"/>
              <a:gd name="T15" fmla="*/ 1276677 h 107"/>
              <a:gd name="T16" fmla="*/ 256179 w 146"/>
              <a:gd name="T17" fmla="*/ 1871025 h 107"/>
              <a:gd name="T18" fmla="*/ 3585265 w 146"/>
              <a:gd name="T19" fmla="*/ 2355286 h 107"/>
              <a:gd name="T20" fmla="*/ 3542500 w 146"/>
              <a:gd name="T21" fmla="*/ 2267306 h 107"/>
              <a:gd name="T22" fmla="*/ 3542500 w 146"/>
              <a:gd name="T23" fmla="*/ 2003069 h 107"/>
              <a:gd name="T24" fmla="*/ 3542500 w 146"/>
              <a:gd name="T25" fmla="*/ 1650852 h 107"/>
              <a:gd name="T26" fmla="*/ 3670589 w 146"/>
              <a:gd name="T27" fmla="*/ 1232612 h 107"/>
              <a:gd name="T28" fmla="*/ 3926768 w 146"/>
              <a:gd name="T29" fmla="*/ 880543 h 107"/>
              <a:gd name="T30" fmla="*/ 4396154 w 146"/>
              <a:gd name="T31" fmla="*/ 594348 h 107"/>
              <a:gd name="T32" fmla="*/ 5164484 w 146"/>
              <a:gd name="T33" fmla="*/ 418240 h 107"/>
              <a:gd name="T34" fmla="*/ 6231551 w 146"/>
              <a:gd name="T35" fmla="*/ 506220 h 107"/>
              <a:gd name="T36" fmla="*/ 1920722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8" name="Freeform 1364"/>
          <p:cNvSpPr>
            <a:spLocks/>
          </p:cNvSpPr>
          <p:nvPr/>
        </p:nvSpPr>
        <p:spPr bwMode="auto">
          <a:xfrm>
            <a:off x="7824788" y="1992313"/>
            <a:ext cx="127000" cy="30162"/>
          </a:xfrm>
          <a:custGeom>
            <a:avLst/>
            <a:gdLst>
              <a:gd name="T0" fmla="*/ 0 w 629"/>
              <a:gd name="T1" fmla="*/ 1098593 h 182"/>
              <a:gd name="T2" fmla="*/ 24500901 w 629"/>
              <a:gd name="T3" fmla="*/ 4998605 h 182"/>
              <a:gd name="T4" fmla="*/ 25642286 w 629"/>
              <a:gd name="T5" fmla="*/ 3900013 h 182"/>
              <a:gd name="T6" fmla="*/ 1182170 w 629"/>
              <a:gd name="T7" fmla="*/ 0 h 182"/>
              <a:gd name="T8" fmla="*/ 0 w 629"/>
              <a:gd name="T9" fmla="*/ 1098593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59" name="Freeform 1365"/>
          <p:cNvSpPr>
            <a:spLocks/>
          </p:cNvSpPr>
          <p:nvPr/>
        </p:nvSpPr>
        <p:spPr bwMode="auto">
          <a:xfrm>
            <a:off x="7824788" y="2005014"/>
            <a:ext cx="120650" cy="26987"/>
          </a:xfrm>
          <a:custGeom>
            <a:avLst/>
            <a:gdLst>
              <a:gd name="T0" fmla="*/ 0 w 606"/>
              <a:gd name="T1" fmla="*/ 705631 h 170"/>
              <a:gd name="T2" fmla="*/ 23782580 w 606"/>
              <a:gd name="T3" fmla="*/ 4284107 h 170"/>
              <a:gd name="T4" fmla="*/ 24020496 w 606"/>
              <a:gd name="T5" fmla="*/ 3578476 h 170"/>
              <a:gd name="T6" fmla="*/ 198097 w 606"/>
              <a:gd name="T7" fmla="*/ 0 h 170"/>
              <a:gd name="T8" fmla="*/ 0 w 606"/>
              <a:gd name="T9" fmla="*/ 70563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60" name="Freeform 1366"/>
          <p:cNvSpPr>
            <a:spLocks/>
          </p:cNvSpPr>
          <p:nvPr/>
        </p:nvSpPr>
        <p:spPr bwMode="auto">
          <a:xfrm>
            <a:off x="7824788" y="1987550"/>
            <a:ext cx="120650" cy="25400"/>
          </a:xfrm>
          <a:custGeom>
            <a:avLst/>
            <a:gdLst>
              <a:gd name="T0" fmla="*/ 0 w 606"/>
              <a:gd name="T1" fmla="*/ 625139 h 170"/>
              <a:gd name="T2" fmla="*/ 23782580 w 606"/>
              <a:gd name="T3" fmla="*/ 3795059 h 170"/>
              <a:gd name="T4" fmla="*/ 24020496 w 606"/>
              <a:gd name="T5" fmla="*/ 3169920 h 170"/>
              <a:gd name="T6" fmla="*/ 198097 w 606"/>
              <a:gd name="T7" fmla="*/ 0 h 170"/>
              <a:gd name="T8" fmla="*/ 0 w 606"/>
              <a:gd name="T9" fmla="*/ 625139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61" name="AutoShape 1367"/>
          <p:cNvSpPr>
            <a:spLocks noChangeAspect="1" noChangeArrowheads="1" noTextEdit="1"/>
          </p:cNvSpPr>
          <p:nvPr/>
        </p:nvSpPr>
        <p:spPr bwMode="auto">
          <a:xfrm flipH="1">
            <a:off x="6751639" y="2174876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462" name="Freeform 1368"/>
          <p:cNvSpPr>
            <a:spLocks/>
          </p:cNvSpPr>
          <p:nvPr/>
        </p:nvSpPr>
        <p:spPr bwMode="auto">
          <a:xfrm>
            <a:off x="7161214" y="1844675"/>
            <a:ext cx="46037" cy="57150"/>
          </a:xfrm>
          <a:custGeom>
            <a:avLst/>
            <a:gdLst>
              <a:gd name="T0" fmla="*/ 4397184 w 177"/>
              <a:gd name="T1" fmla="*/ 2247378 h 219"/>
              <a:gd name="T2" fmla="*/ 3517799 w 177"/>
              <a:gd name="T3" fmla="*/ 2928220 h 219"/>
              <a:gd name="T4" fmla="*/ 2773664 w 177"/>
              <a:gd name="T5" fmla="*/ 3677433 h 219"/>
              <a:gd name="T6" fmla="*/ 1961904 w 177"/>
              <a:gd name="T7" fmla="*/ 4494496 h 219"/>
              <a:gd name="T8" fmla="*/ 1353020 w 177"/>
              <a:gd name="T9" fmla="*/ 5379929 h 219"/>
              <a:gd name="T10" fmla="*/ 811760 w 177"/>
              <a:gd name="T11" fmla="*/ 6333212 h 219"/>
              <a:gd name="T12" fmla="*/ 406010 w 177"/>
              <a:gd name="T13" fmla="*/ 7286755 h 219"/>
              <a:gd name="T14" fmla="*/ 135250 w 177"/>
              <a:gd name="T15" fmla="*/ 8240038 h 219"/>
              <a:gd name="T16" fmla="*/ 0 w 177"/>
              <a:gd name="T17" fmla="*/ 9261433 h 219"/>
              <a:gd name="T18" fmla="*/ 135250 w 177"/>
              <a:gd name="T19" fmla="*/ 10759859 h 219"/>
              <a:gd name="T20" fmla="*/ 676510 w 177"/>
              <a:gd name="T21" fmla="*/ 12053692 h 219"/>
              <a:gd name="T22" fmla="*/ 1555895 w 177"/>
              <a:gd name="T23" fmla="*/ 13143196 h 219"/>
              <a:gd name="T24" fmla="*/ 2570789 w 177"/>
              <a:gd name="T25" fmla="*/ 13892408 h 219"/>
              <a:gd name="T26" fmla="*/ 3855924 w 177"/>
              <a:gd name="T27" fmla="*/ 14505140 h 219"/>
              <a:gd name="T28" fmla="*/ 5276569 w 177"/>
              <a:gd name="T29" fmla="*/ 14845691 h 219"/>
              <a:gd name="T30" fmla="*/ 6629588 w 177"/>
              <a:gd name="T31" fmla="*/ 14913801 h 219"/>
              <a:gd name="T32" fmla="*/ 7982607 w 177"/>
              <a:gd name="T33" fmla="*/ 14709471 h 219"/>
              <a:gd name="T34" fmla="*/ 8320992 w 177"/>
              <a:gd name="T35" fmla="*/ 14709471 h 219"/>
              <a:gd name="T36" fmla="*/ 8591494 w 177"/>
              <a:gd name="T37" fmla="*/ 14573250 h 219"/>
              <a:gd name="T38" fmla="*/ 8794369 w 177"/>
              <a:gd name="T39" fmla="*/ 14300809 h 219"/>
              <a:gd name="T40" fmla="*/ 8862254 w 177"/>
              <a:gd name="T41" fmla="*/ 13960519 h 219"/>
              <a:gd name="T42" fmla="*/ 8794369 w 177"/>
              <a:gd name="T43" fmla="*/ 13824298 h 219"/>
              <a:gd name="T44" fmla="*/ 8591494 w 177"/>
              <a:gd name="T45" fmla="*/ 13824298 h 219"/>
              <a:gd name="T46" fmla="*/ 8320992 w 177"/>
              <a:gd name="T47" fmla="*/ 13756188 h 219"/>
              <a:gd name="T48" fmla="*/ 7914982 w 177"/>
              <a:gd name="T49" fmla="*/ 13756188 h 219"/>
              <a:gd name="T50" fmla="*/ 7509232 w 177"/>
              <a:gd name="T51" fmla="*/ 13756188 h 219"/>
              <a:gd name="T52" fmla="*/ 7170848 w 177"/>
              <a:gd name="T53" fmla="*/ 13756188 h 219"/>
              <a:gd name="T54" fmla="*/ 6765098 w 177"/>
              <a:gd name="T55" fmla="*/ 13756188 h 219"/>
              <a:gd name="T56" fmla="*/ 6561963 w 177"/>
              <a:gd name="T57" fmla="*/ 13756188 h 219"/>
              <a:gd name="T58" fmla="*/ 5885453 w 177"/>
              <a:gd name="T59" fmla="*/ 13688078 h 219"/>
              <a:gd name="T60" fmla="*/ 5208944 w 177"/>
              <a:gd name="T61" fmla="*/ 13619967 h 219"/>
              <a:gd name="T62" fmla="*/ 4532434 w 177"/>
              <a:gd name="T63" fmla="*/ 13551857 h 219"/>
              <a:gd name="T64" fmla="*/ 3788299 w 177"/>
              <a:gd name="T65" fmla="*/ 13347526 h 219"/>
              <a:gd name="T66" fmla="*/ 3111789 w 177"/>
              <a:gd name="T67" fmla="*/ 13143196 h 219"/>
              <a:gd name="T68" fmla="*/ 2367654 w 177"/>
              <a:gd name="T69" fmla="*/ 12598314 h 219"/>
              <a:gd name="T70" fmla="*/ 1758769 w 177"/>
              <a:gd name="T71" fmla="*/ 11917472 h 219"/>
              <a:gd name="T72" fmla="*/ 1014635 w 177"/>
              <a:gd name="T73" fmla="*/ 11032039 h 219"/>
              <a:gd name="T74" fmla="*/ 879385 w 177"/>
              <a:gd name="T75" fmla="*/ 9942536 h 219"/>
              <a:gd name="T76" fmla="*/ 947010 w 177"/>
              <a:gd name="T77" fmla="*/ 8921143 h 219"/>
              <a:gd name="T78" fmla="*/ 1285395 w 177"/>
              <a:gd name="T79" fmla="*/ 7899487 h 219"/>
              <a:gd name="T80" fmla="*/ 1691144 w 177"/>
              <a:gd name="T81" fmla="*/ 6946204 h 219"/>
              <a:gd name="T82" fmla="*/ 2300030 w 177"/>
              <a:gd name="T83" fmla="*/ 6060771 h 219"/>
              <a:gd name="T84" fmla="*/ 3044164 w 177"/>
              <a:gd name="T85" fmla="*/ 5175599 h 219"/>
              <a:gd name="T86" fmla="*/ 3788299 w 177"/>
              <a:gd name="T87" fmla="*/ 4426386 h 219"/>
              <a:gd name="T88" fmla="*/ 4735569 w 177"/>
              <a:gd name="T89" fmla="*/ 3745543 h 219"/>
              <a:gd name="T90" fmla="*/ 5682578 w 177"/>
              <a:gd name="T91" fmla="*/ 3064441 h 219"/>
              <a:gd name="T92" fmla="*/ 6629588 w 177"/>
              <a:gd name="T93" fmla="*/ 2519559 h 219"/>
              <a:gd name="T94" fmla="*/ 7644482 w 177"/>
              <a:gd name="T95" fmla="*/ 1974937 h 219"/>
              <a:gd name="T96" fmla="*/ 8591494 w 177"/>
              <a:gd name="T97" fmla="*/ 1566275 h 219"/>
              <a:gd name="T98" fmla="*/ 9538763 w 177"/>
              <a:gd name="T99" fmla="*/ 1157614 h 219"/>
              <a:gd name="T100" fmla="*/ 10418148 w 177"/>
              <a:gd name="T101" fmla="*/ 817323 h 219"/>
              <a:gd name="T102" fmla="*/ 11297532 w 177"/>
              <a:gd name="T103" fmla="*/ 612993 h 219"/>
              <a:gd name="T104" fmla="*/ 11974042 w 177"/>
              <a:gd name="T105" fmla="*/ 476772 h 219"/>
              <a:gd name="T106" fmla="*/ 11500407 w 177"/>
              <a:gd name="T107" fmla="*/ 136221 h 219"/>
              <a:gd name="T108" fmla="*/ 10688647 w 177"/>
              <a:gd name="T109" fmla="*/ 0 h 219"/>
              <a:gd name="T110" fmla="*/ 9809263 w 177"/>
              <a:gd name="T111" fmla="*/ 136221 h 219"/>
              <a:gd name="T112" fmla="*/ 8726744 w 177"/>
              <a:gd name="T113" fmla="*/ 408662 h 219"/>
              <a:gd name="T114" fmla="*/ 7509232 w 177"/>
              <a:gd name="T115" fmla="*/ 749213 h 219"/>
              <a:gd name="T116" fmla="*/ 6359088 w 177"/>
              <a:gd name="T117" fmla="*/ 1157614 h 219"/>
              <a:gd name="T118" fmla="*/ 5276569 w 177"/>
              <a:gd name="T119" fmla="*/ 1770606 h 219"/>
              <a:gd name="T120" fmla="*/ 4397184 w 177"/>
              <a:gd name="T121" fmla="*/ 2247378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63" name="Freeform 1369"/>
          <p:cNvSpPr>
            <a:spLocks/>
          </p:cNvSpPr>
          <p:nvPr/>
        </p:nvSpPr>
        <p:spPr bwMode="auto">
          <a:xfrm>
            <a:off x="7237413" y="1843089"/>
            <a:ext cx="30162" cy="46037"/>
          </a:xfrm>
          <a:custGeom>
            <a:avLst/>
            <a:gdLst>
              <a:gd name="T0" fmla="*/ 6672622 w 115"/>
              <a:gd name="T1" fmla="*/ 4180159 h 170"/>
              <a:gd name="T2" fmla="*/ 6879034 w 115"/>
              <a:gd name="T3" fmla="*/ 5500068 h 170"/>
              <a:gd name="T4" fmla="*/ 6741338 w 115"/>
              <a:gd name="T5" fmla="*/ 6600352 h 170"/>
              <a:gd name="T6" fmla="*/ 6259796 w 115"/>
              <a:gd name="T7" fmla="*/ 7553588 h 170"/>
              <a:gd name="T8" fmla="*/ 5503123 w 115"/>
              <a:gd name="T9" fmla="*/ 8360318 h 170"/>
              <a:gd name="T10" fmla="*/ 4677734 w 115"/>
              <a:gd name="T11" fmla="*/ 9167051 h 170"/>
              <a:gd name="T12" fmla="*/ 3714647 w 115"/>
              <a:gd name="T13" fmla="*/ 9900393 h 170"/>
              <a:gd name="T14" fmla="*/ 2682845 w 115"/>
              <a:gd name="T15" fmla="*/ 10633735 h 170"/>
              <a:gd name="T16" fmla="*/ 1857455 w 115"/>
              <a:gd name="T17" fmla="*/ 11367077 h 170"/>
              <a:gd name="T18" fmla="*/ 1719759 w 115"/>
              <a:gd name="T19" fmla="*/ 11586971 h 170"/>
              <a:gd name="T20" fmla="*/ 1582063 w 115"/>
              <a:gd name="T21" fmla="*/ 11733748 h 170"/>
              <a:gd name="T22" fmla="*/ 1582063 w 115"/>
              <a:gd name="T23" fmla="*/ 12027031 h 170"/>
              <a:gd name="T24" fmla="*/ 1788475 w 115"/>
              <a:gd name="T25" fmla="*/ 12247196 h 170"/>
              <a:gd name="T26" fmla="*/ 1926172 w 115"/>
              <a:gd name="T27" fmla="*/ 12393702 h 170"/>
              <a:gd name="T28" fmla="*/ 2132584 w 115"/>
              <a:gd name="T29" fmla="*/ 12467090 h 170"/>
              <a:gd name="T30" fmla="*/ 2338736 w 115"/>
              <a:gd name="T31" fmla="*/ 12467090 h 170"/>
              <a:gd name="T32" fmla="*/ 2545149 w 115"/>
              <a:gd name="T33" fmla="*/ 12393702 h 170"/>
              <a:gd name="T34" fmla="*/ 3645930 w 115"/>
              <a:gd name="T35" fmla="*/ 11660360 h 170"/>
              <a:gd name="T36" fmla="*/ 4746450 w 115"/>
              <a:gd name="T37" fmla="*/ 10927018 h 170"/>
              <a:gd name="T38" fmla="*/ 5709536 w 115"/>
              <a:gd name="T39" fmla="*/ 10046899 h 170"/>
              <a:gd name="T40" fmla="*/ 6672622 w 115"/>
              <a:gd name="T41" fmla="*/ 9020274 h 170"/>
              <a:gd name="T42" fmla="*/ 7291598 w 115"/>
              <a:gd name="T43" fmla="*/ 7920259 h 170"/>
              <a:gd name="T44" fmla="*/ 7773141 w 115"/>
              <a:gd name="T45" fmla="*/ 6673469 h 170"/>
              <a:gd name="T46" fmla="*/ 7910837 w 115"/>
              <a:gd name="T47" fmla="*/ 5353562 h 170"/>
              <a:gd name="T48" fmla="*/ 7635707 w 115"/>
              <a:gd name="T49" fmla="*/ 3886876 h 170"/>
              <a:gd name="T50" fmla="*/ 6947751 w 115"/>
              <a:gd name="T51" fmla="*/ 2859981 h 170"/>
              <a:gd name="T52" fmla="*/ 6122362 w 115"/>
              <a:gd name="T53" fmla="*/ 1906744 h 170"/>
              <a:gd name="T54" fmla="*/ 4952863 w 115"/>
              <a:gd name="T55" fmla="*/ 1100013 h 170"/>
              <a:gd name="T56" fmla="*/ 3783364 w 115"/>
              <a:gd name="T57" fmla="*/ 586566 h 170"/>
              <a:gd name="T58" fmla="*/ 2545149 w 115"/>
              <a:gd name="T59" fmla="*/ 146777 h 170"/>
              <a:gd name="T60" fmla="*/ 1444629 w 115"/>
              <a:gd name="T61" fmla="*/ 0 h 170"/>
              <a:gd name="T62" fmla="*/ 619239 w 115"/>
              <a:gd name="T63" fmla="*/ 73388 h 170"/>
              <a:gd name="T64" fmla="*/ 0 w 115"/>
              <a:gd name="T65" fmla="*/ 366671 h 170"/>
              <a:gd name="T66" fmla="*/ 1031803 w 115"/>
              <a:gd name="T67" fmla="*/ 733342 h 170"/>
              <a:gd name="T68" fmla="*/ 2063605 w 115"/>
              <a:gd name="T69" fmla="*/ 953237 h 170"/>
              <a:gd name="T70" fmla="*/ 2957974 w 115"/>
              <a:gd name="T71" fmla="*/ 1173402 h 170"/>
              <a:gd name="T72" fmla="*/ 3921060 w 115"/>
              <a:gd name="T73" fmla="*/ 1466685 h 170"/>
              <a:gd name="T74" fmla="*/ 4815167 w 115"/>
              <a:gd name="T75" fmla="*/ 1906744 h 170"/>
              <a:gd name="T76" fmla="*/ 5572102 w 115"/>
              <a:gd name="T77" fmla="*/ 2420192 h 170"/>
              <a:gd name="T78" fmla="*/ 6259796 w 115"/>
              <a:gd name="T79" fmla="*/ 3153534 h 170"/>
              <a:gd name="T80" fmla="*/ 6672622 w 115"/>
              <a:gd name="T81" fmla="*/ 418015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64" name="Freeform 1370"/>
          <p:cNvSpPr>
            <a:spLocks/>
          </p:cNvSpPr>
          <p:nvPr/>
        </p:nvSpPr>
        <p:spPr bwMode="auto">
          <a:xfrm>
            <a:off x="7132639" y="1833564"/>
            <a:ext cx="73025" cy="92075"/>
          </a:xfrm>
          <a:custGeom>
            <a:avLst/>
            <a:gdLst>
              <a:gd name="T0" fmla="*/ 5746233 w 289"/>
              <a:gd name="T1" fmla="*/ 4447328 h 352"/>
              <a:gd name="T2" fmla="*/ 3064776 w 289"/>
              <a:gd name="T3" fmla="*/ 7252737 h 352"/>
              <a:gd name="T4" fmla="*/ 1021592 w 289"/>
              <a:gd name="T5" fmla="*/ 10673899 h 352"/>
              <a:gd name="T6" fmla="*/ 0 w 289"/>
              <a:gd name="T7" fmla="*/ 14437202 h 352"/>
              <a:gd name="T8" fmla="*/ 191533 w 289"/>
              <a:gd name="T9" fmla="*/ 17037274 h 352"/>
              <a:gd name="T10" fmla="*/ 638527 w 289"/>
              <a:gd name="T11" fmla="*/ 18063443 h 352"/>
              <a:gd name="T12" fmla="*/ 1213125 w 289"/>
              <a:gd name="T13" fmla="*/ 18953065 h 352"/>
              <a:gd name="T14" fmla="*/ 1979255 w 289"/>
              <a:gd name="T15" fmla="*/ 19774154 h 352"/>
              <a:gd name="T16" fmla="*/ 3256308 w 289"/>
              <a:gd name="T17" fmla="*/ 20663514 h 352"/>
              <a:gd name="T18" fmla="*/ 4980103 w 289"/>
              <a:gd name="T19" fmla="*/ 21621408 h 352"/>
              <a:gd name="T20" fmla="*/ 6831753 w 289"/>
              <a:gd name="T21" fmla="*/ 22374225 h 352"/>
              <a:gd name="T22" fmla="*/ 8747081 w 289"/>
              <a:gd name="T23" fmla="*/ 22921444 h 352"/>
              <a:gd name="T24" fmla="*/ 10662660 w 289"/>
              <a:gd name="T25" fmla="*/ 23400390 h 352"/>
              <a:gd name="T26" fmla="*/ 12641915 w 289"/>
              <a:gd name="T27" fmla="*/ 23674261 h 352"/>
              <a:gd name="T28" fmla="*/ 14621169 w 289"/>
              <a:gd name="T29" fmla="*/ 23879337 h 352"/>
              <a:gd name="T30" fmla="*/ 16600428 w 289"/>
              <a:gd name="T31" fmla="*/ 24016142 h 352"/>
              <a:gd name="T32" fmla="*/ 17877481 w 289"/>
              <a:gd name="T33" fmla="*/ 24084675 h 352"/>
              <a:gd name="T34" fmla="*/ 18324474 w 289"/>
              <a:gd name="T35" fmla="*/ 23674261 h 352"/>
              <a:gd name="T36" fmla="*/ 18452078 w 289"/>
              <a:gd name="T37" fmla="*/ 22921444 h 352"/>
              <a:gd name="T38" fmla="*/ 18069013 w 289"/>
              <a:gd name="T39" fmla="*/ 22442497 h 352"/>
              <a:gd name="T40" fmla="*/ 16855889 w 289"/>
              <a:gd name="T41" fmla="*/ 22374225 h 352"/>
              <a:gd name="T42" fmla="*/ 15004235 w 289"/>
              <a:gd name="T43" fmla="*/ 22305692 h 352"/>
              <a:gd name="T44" fmla="*/ 13216513 w 289"/>
              <a:gd name="T45" fmla="*/ 22100355 h 352"/>
              <a:gd name="T46" fmla="*/ 11428791 w 289"/>
              <a:gd name="T47" fmla="*/ 21826746 h 352"/>
              <a:gd name="T48" fmla="*/ 9577140 w 289"/>
              <a:gd name="T49" fmla="*/ 21484603 h 352"/>
              <a:gd name="T50" fmla="*/ 7789416 w 289"/>
              <a:gd name="T51" fmla="*/ 20937123 h 352"/>
              <a:gd name="T52" fmla="*/ 6065623 w 289"/>
              <a:gd name="T53" fmla="*/ 20389905 h 352"/>
              <a:gd name="T54" fmla="*/ 4341576 w 289"/>
              <a:gd name="T55" fmla="*/ 19500283 h 352"/>
              <a:gd name="T56" fmla="*/ 2873243 w 289"/>
              <a:gd name="T57" fmla="*/ 18542390 h 352"/>
              <a:gd name="T58" fmla="*/ 2043184 w 289"/>
              <a:gd name="T59" fmla="*/ 17105545 h 352"/>
              <a:gd name="T60" fmla="*/ 1723794 w 289"/>
              <a:gd name="T61" fmla="*/ 15189758 h 352"/>
              <a:gd name="T62" fmla="*/ 2170788 w 289"/>
              <a:gd name="T63" fmla="*/ 12521415 h 352"/>
              <a:gd name="T64" fmla="*/ 2873243 w 289"/>
              <a:gd name="T65" fmla="*/ 10468562 h 352"/>
              <a:gd name="T66" fmla="*/ 3894834 w 289"/>
              <a:gd name="T67" fmla="*/ 8689579 h 352"/>
              <a:gd name="T68" fmla="*/ 5107960 w 289"/>
              <a:gd name="T69" fmla="*/ 7047399 h 352"/>
              <a:gd name="T70" fmla="*/ 6512616 w 289"/>
              <a:gd name="T71" fmla="*/ 5610559 h 352"/>
              <a:gd name="T72" fmla="*/ 8236410 w 289"/>
              <a:gd name="T73" fmla="*/ 4036913 h 352"/>
              <a:gd name="T74" fmla="*/ 10343271 w 289"/>
              <a:gd name="T75" fmla="*/ 2600073 h 352"/>
              <a:gd name="T76" fmla="*/ 12577986 w 289"/>
              <a:gd name="T77" fmla="*/ 1368569 h 352"/>
              <a:gd name="T78" fmla="*/ 14493565 w 289"/>
              <a:gd name="T79" fmla="*/ 410414 h 352"/>
              <a:gd name="T80" fmla="*/ 14557241 w 289"/>
              <a:gd name="T81" fmla="*/ 0 h 352"/>
              <a:gd name="T82" fmla="*/ 12641915 w 289"/>
              <a:gd name="T83" fmla="*/ 342142 h 352"/>
              <a:gd name="T84" fmla="*/ 10343271 w 289"/>
              <a:gd name="T85" fmla="*/ 1231503 h 352"/>
              <a:gd name="T86" fmla="*/ 8108806 w 289"/>
              <a:gd name="T87" fmla="*/ 2463268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65" name="Freeform 1371"/>
          <p:cNvSpPr>
            <a:spLocks/>
          </p:cNvSpPr>
          <p:nvPr/>
        </p:nvSpPr>
        <p:spPr bwMode="auto">
          <a:xfrm>
            <a:off x="7235825" y="1830388"/>
            <a:ext cx="65088" cy="63500"/>
          </a:xfrm>
          <a:custGeom>
            <a:avLst/>
            <a:gdLst>
              <a:gd name="T0" fmla="*/ 14009418 w 252"/>
              <a:gd name="T1" fmla="*/ 5256990 h 235"/>
              <a:gd name="T2" fmla="*/ 14809845 w 252"/>
              <a:gd name="T3" fmla="*/ 6206247 h 235"/>
              <a:gd name="T4" fmla="*/ 15210188 w 252"/>
              <a:gd name="T5" fmla="*/ 7301419 h 235"/>
              <a:gd name="T6" fmla="*/ 15476997 w 252"/>
              <a:gd name="T7" fmla="*/ 8469819 h 235"/>
              <a:gd name="T8" fmla="*/ 15476997 w 252"/>
              <a:gd name="T9" fmla="*/ 9710908 h 235"/>
              <a:gd name="T10" fmla="*/ 15343721 w 252"/>
              <a:gd name="T11" fmla="*/ 10733123 h 235"/>
              <a:gd name="T12" fmla="*/ 15076912 w 252"/>
              <a:gd name="T13" fmla="*/ 11609422 h 235"/>
              <a:gd name="T14" fmla="*/ 14543036 w 252"/>
              <a:gd name="T15" fmla="*/ 12485452 h 235"/>
              <a:gd name="T16" fmla="*/ 14076055 w 252"/>
              <a:gd name="T17" fmla="*/ 13142609 h 235"/>
              <a:gd name="T18" fmla="*/ 13475800 w 252"/>
              <a:gd name="T19" fmla="*/ 13945952 h 235"/>
              <a:gd name="T20" fmla="*/ 12808648 w 252"/>
              <a:gd name="T21" fmla="*/ 14603109 h 235"/>
              <a:gd name="T22" fmla="*/ 12208134 w 252"/>
              <a:gd name="T23" fmla="*/ 15259996 h 235"/>
              <a:gd name="T24" fmla="*/ 11540982 w 252"/>
              <a:gd name="T25" fmla="*/ 15990381 h 235"/>
              <a:gd name="T26" fmla="*/ 11407706 w 252"/>
              <a:gd name="T27" fmla="*/ 16209253 h 235"/>
              <a:gd name="T28" fmla="*/ 11341069 w 252"/>
              <a:gd name="T29" fmla="*/ 16428396 h 235"/>
              <a:gd name="T30" fmla="*/ 11407706 w 252"/>
              <a:gd name="T31" fmla="*/ 16720496 h 235"/>
              <a:gd name="T32" fmla="*/ 11540982 w 252"/>
              <a:gd name="T33" fmla="*/ 16939368 h 235"/>
              <a:gd name="T34" fmla="*/ 11741153 w 252"/>
              <a:gd name="T35" fmla="*/ 17085553 h 235"/>
              <a:gd name="T36" fmla="*/ 12007962 w 252"/>
              <a:gd name="T37" fmla="*/ 17158510 h 235"/>
              <a:gd name="T38" fmla="*/ 12275030 w 252"/>
              <a:gd name="T39" fmla="*/ 17085553 h 235"/>
              <a:gd name="T40" fmla="*/ 12474943 w 252"/>
              <a:gd name="T41" fmla="*/ 16939368 h 235"/>
              <a:gd name="T42" fmla="*/ 13875884 w 252"/>
              <a:gd name="T43" fmla="*/ 15917153 h 235"/>
              <a:gd name="T44" fmla="*/ 15010016 w 252"/>
              <a:gd name="T45" fmla="*/ 14603109 h 235"/>
              <a:gd name="T46" fmla="*/ 15943977 w 252"/>
              <a:gd name="T47" fmla="*/ 12996694 h 235"/>
              <a:gd name="T48" fmla="*/ 16611129 w 252"/>
              <a:gd name="T49" fmla="*/ 11390280 h 235"/>
              <a:gd name="T50" fmla="*/ 16811301 w 252"/>
              <a:gd name="T51" fmla="*/ 9564993 h 235"/>
              <a:gd name="T52" fmla="*/ 16677767 w 252"/>
              <a:gd name="T53" fmla="*/ 7885619 h 235"/>
              <a:gd name="T54" fmla="*/ 16144149 w 252"/>
              <a:gd name="T55" fmla="*/ 6206247 h 235"/>
              <a:gd name="T56" fmla="*/ 15010016 w 252"/>
              <a:gd name="T57" fmla="*/ 4746018 h 235"/>
              <a:gd name="T58" fmla="*/ 14142951 w 252"/>
              <a:gd name="T59" fmla="*/ 3942674 h 235"/>
              <a:gd name="T60" fmla="*/ 13142095 w 252"/>
              <a:gd name="T61" fmla="*/ 3285787 h 235"/>
              <a:gd name="T62" fmla="*/ 12074858 w 252"/>
              <a:gd name="T63" fmla="*/ 2628630 h 235"/>
              <a:gd name="T64" fmla="*/ 10940726 w 252"/>
              <a:gd name="T65" fmla="*/ 2117387 h 235"/>
              <a:gd name="T66" fmla="*/ 9739956 w 252"/>
              <a:gd name="T67" fmla="*/ 1606415 h 235"/>
              <a:gd name="T68" fmla="*/ 8472290 w 252"/>
              <a:gd name="T69" fmla="*/ 1241358 h 235"/>
              <a:gd name="T70" fmla="*/ 7271518 w 252"/>
              <a:gd name="T71" fmla="*/ 876300 h 235"/>
              <a:gd name="T72" fmla="*/ 6004110 w 252"/>
              <a:gd name="T73" fmla="*/ 510972 h 235"/>
              <a:gd name="T74" fmla="*/ 4869978 w 252"/>
              <a:gd name="T75" fmla="*/ 292100 h 235"/>
              <a:gd name="T76" fmla="*/ 3802482 w 252"/>
              <a:gd name="T77" fmla="*/ 145915 h 235"/>
              <a:gd name="T78" fmla="*/ 2801884 w 252"/>
              <a:gd name="T79" fmla="*/ 0 h 235"/>
              <a:gd name="T80" fmla="*/ 1867922 w 252"/>
              <a:gd name="T81" fmla="*/ 0 h 235"/>
              <a:gd name="T82" fmla="*/ 1134133 w 252"/>
              <a:gd name="T83" fmla="*/ 0 h 235"/>
              <a:gd name="T84" fmla="*/ 533618 w 252"/>
              <a:gd name="T85" fmla="*/ 72957 h 235"/>
              <a:gd name="T86" fmla="*/ 200171 w 252"/>
              <a:gd name="T87" fmla="*/ 219143 h 235"/>
              <a:gd name="T88" fmla="*/ 0 w 252"/>
              <a:gd name="T89" fmla="*/ 365057 h 235"/>
              <a:gd name="T90" fmla="*/ 667152 w 252"/>
              <a:gd name="T91" fmla="*/ 510972 h 235"/>
              <a:gd name="T92" fmla="*/ 1467580 w 252"/>
              <a:gd name="T93" fmla="*/ 584200 h 235"/>
              <a:gd name="T94" fmla="*/ 2201370 w 252"/>
              <a:gd name="T95" fmla="*/ 803072 h 235"/>
              <a:gd name="T96" fmla="*/ 3068693 w 252"/>
              <a:gd name="T97" fmla="*/ 949257 h 235"/>
              <a:gd name="T98" fmla="*/ 4002654 w 252"/>
              <a:gd name="T99" fmla="*/ 1095172 h 235"/>
              <a:gd name="T100" fmla="*/ 4869978 w 252"/>
              <a:gd name="T101" fmla="*/ 1241358 h 235"/>
              <a:gd name="T102" fmla="*/ 5803939 w 252"/>
              <a:gd name="T103" fmla="*/ 1460230 h 235"/>
              <a:gd name="T104" fmla="*/ 6804538 w 252"/>
              <a:gd name="T105" fmla="*/ 1679372 h 235"/>
              <a:gd name="T106" fmla="*/ 7671861 w 252"/>
              <a:gd name="T107" fmla="*/ 2044430 h 235"/>
              <a:gd name="T108" fmla="*/ 8672461 w 252"/>
              <a:gd name="T109" fmla="*/ 2336530 h 235"/>
              <a:gd name="T110" fmla="*/ 9673060 w 252"/>
              <a:gd name="T111" fmla="*/ 2701588 h 235"/>
              <a:gd name="T112" fmla="*/ 10607021 w 252"/>
              <a:gd name="T113" fmla="*/ 3139602 h 235"/>
              <a:gd name="T114" fmla="*/ 11474344 w 252"/>
              <a:gd name="T115" fmla="*/ 3577617 h 235"/>
              <a:gd name="T116" fmla="*/ 12408305 w 252"/>
              <a:gd name="T117" fmla="*/ 4015902 h 235"/>
              <a:gd name="T118" fmla="*/ 13208991 w 252"/>
              <a:gd name="T119" fmla="*/ 4673060 h 235"/>
              <a:gd name="T120" fmla="*/ 14009418 w 252"/>
              <a:gd name="T121" fmla="*/ 5256990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66" name="Freeform 1372"/>
          <p:cNvSpPr>
            <a:spLocks/>
          </p:cNvSpPr>
          <p:nvPr/>
        </p:nvSpPr>
        <p:spPr bwMode="auto">
          <a:xfrm>
            <a:off x="7108825" y="1863725"/>
            <a:ext cx="26988" cy="58738"/>
          </a:xfrm>
          <a:custGeom>
            <a:avLst/>
            <a:gdLst>
              <a:gd name="T0" fmla="*/ 0 w 103"/>
              <a:gd name="T1" fmla="*/ 8554121 h 220"/>
              <a:gd name="T2" fmla="*/ 0 w 103"/>
              <a:gd name="T3" fmla="*/ 9837281 h 220"/>
              <a:gd name="T4" fmla="*/ 274596 w 103"/>
              <a:gd name="T5" fmla="*/ 11049153 h 220"/>
              <a:gd name="T6" fmla="*/ 823789 w 103"/>
              <a:gd name="T7" fmla="*/ 12189471 h 220"/>
              <a:gd name="T8" fmla="*/ 1510280 w 103"/>
              <a:gd name="T9" fmla="*/ 13187482 h 220"/>
              <a:gd name="T10" fmla="*/ 2402980 w 103"/>
              <a:gd name="T11" fmla="*/ 14042921 h 220"/>
              <a:gd name="T12" fmla="*/ 3432716 w 103"/>
              <a:gd name="T13" fmla="*/ 14755787 h 220"/>
              <a:gd name="T14" fmla="*/ 4531102 w 103"/>
              <a:gd name="T15" fmla="*/ 15326079 h 220"/>
              <a:gd name="T16" fmla="*/ 5698399 w 103"/>
              <a:gd name="T17" fmla="*/ 15611225 h 220"/>
              <a:gd name="T18" fmla="*/ 6110293 w 103"/>
              <a:gd name="T19" fmla="*/ 15682512 h 220"/>
              <a:gd name="T20" fmla="*/ 6453538 w 103"/>
              <a:gd name="T21" fmla="*/ 15539939 h 220"/>
              <a:gd name="T22" fmla="*/ 6728135 w 103"/>
              <a:gd name="T23" fmla="*/ 15326079 h 220"/>
              <a:gd name="T24" fmla="*/ 6865433 w 103"/>
              <a:gd name="T25" fmla="*/ 15040933 h 220"/>
              <a:gd name="T26" fmla="*/ 6865433 w 103"/>
              <a:gd name="T27" fmla="*/ 14613214 h 220"/>
              <a:gd name="T28" fmla="*/ 6796784 w 103"/>
              <a:gd name="T29" fmla="*/ 14256781 h 220"/>
              <a:gd name="T30" fmla="*/ 6590837 w 103"/>
              <a:gd name="T31" fmla="*/ 13971635 h 220"/>
              <a:gd name="T32" fmla="*/ 6247591 w 103"/>
              <a:gd name="T33" fmla="*/ 13757775 h 220"/>
              <a:gd name="T34" fmla="*/ 5080295 w 103"/>
              <a:gd name="T35" fmla="*/ 13330056 h 220"/>
              <a:gd name="T36" fmla="*/ 3981909 w 103"/>
              <a:gd name="T37" fmla="*/ 12688477 h 220"/>
              <a:gd name="T38" fmla="*/ 3089471 w 103"/>
              <a:gd name="T39" fmla="*/ 11904325 h 220"/>
              <a:gd name="T40" fmla="*/ 2471629 w 103"/>
              <a:gd name="T41" fmla="*/ 10977866 h 220"/>
              <a:gd name="T42" fmla="*/ 2059735 w 103"/>
              <a:gd name="T43" fmla="*/ 9837281 h 220"/>
              <a:gd name="T44" fmla="*/ 1853787 w 103"/>
              <a:gd name="T45" fmla="*/ 8625408 h 220"/>
              <a:gd name="T46" fmla="*/ 1853787 w 103"/>
              <a:gd name="T47" fmla="*/ 7342250 h 220"/>
              <a:gd name="T48" fmla="*/ 2197033 w 103"/>
              <a:gd name="T49" fmla="*/ 5916519 h 220"/>
              <a:gd name="T50" fmla="*/ 2677577 w 103"/>
              <a:gd name="T51" fmla="*/ 4918507 h 220"/>
              <a:gd name="T52" fmla="*/ 3501365 w 103"/>
              <a:gd name="T53" fmla="*/ 3991781 h 220"/>
              <a:gd name="T54" fmla="*/ 4325155 w 103"/>
              <a:gd name="T55" fmla="*/ 3065323 h 220"/>
              <a:gd name="T56" fmla="*/ 5286242 w 103"/>
              <a:gd name="T57" fmla="*/ 2209884 h 220"/>
              <a:gd name="T58" fmla="*/ 6110293 w 103"/>
              <a:gd name="T59" fmla="*/ 1497018 h 220"/>
              <a:gd name="T60" fmla="*/ 6728135 w 103"/>
              <a:gd name="T61" fmla="*/ 855439 h 220"/>
              <a:gd name="T62" fmla="*/ 7071380 w 103"/>
              <a:gd name="T63" fmla="*/ 356433 h 220"/>
              <a:gd name="T64" fmla="*/ 7071380 w 103"/>
              <a:gd name="T65" fmla="*/ 0 h 220"/>
              <a:gd name="T66" fmla="*/ 6316240 w 103"/>
              <a:gd name="T67" fmla="*/ 285146 h 220"/>
              <a:gd name="T68" fmla="*/ 5286242 w 103"/>
              <a:gd name="T69" fmla="*/ 855439 h 220"/>
              <a:gd name="T70" fmla="*/ 4187856 w 103"/>
              <a:gd name="T71" fmla="*/ 1782164 h 220"/>
              <a:gd name="T72" fmla="*/ 3020822 w 103"/>
              <a:gd name="T73" fmla="*/ 2851463 h 220"/>
              <a:gd name="T74" fmla="*/ 1991085 w 103"/>
              <a:gd name="T75" fmla="*/ 4063068 h 220"/>
              <a:gd name="T76" fmla="*/ 1098386 w 103"/>
              <a:gd name="T77" fmla="*/ 5488800 h 220"/>
              <a:gd name="T78" fmla="*/ 411895 w 103"/>
              <a:gd name="T79" fmla="*/ 6985817 h 220"/>
              <a:gd name="T80" fmla="*/ 0 w 103"/>
              <a:gd name="T81" fmla="*/ 8554121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467" name="Freeform 1373"/>
          <p:cNvSpPr>
            <a:spLocks/>
          </p:cNvSpPr>
          <p:nvPr/>
        </p:nvSpPr>
        <p:spPr bwMode="auto">
          <a:xfrm>
            <a:off x="7288213" y="1827213"/>
            <a:ext cx="57150" cy="74612"/>
          </a:xfrm>
          <a:custGeom>
            <a:avLst/>
            <a:gdLst>
              <a:gd name="T0" fmla="*/ 12551699 w 220"/>
              <a:gd name="T1" fmla="*/ 7718455 h 288"/>
              <a:gd name="T2" fmla="*/ 13226329 w 220"/>
              <a:gd name="T3" fmla="*/ 8926497 h 288"/>
              <a:gd name="T4" fmla="*/ 13631314 w 220"/>
              <a:gd name="T5" fmla="*/ 10268994 h 288"/>
              <a:gd name="T6" fmla="*/ 13428951 w 220"/>
              <a:gd name="T7" fmla="*/ 11678332 h 288"/>
              <a:gd name="T8" fmla="*/ 12551699 w 220"/>
              <a:gd name="T9" fmla="*/ 13020570 h 288"/>
              <a:gd name="T10" fmla="*/ 11337002 w 220"/>
              <a:gd name="T11" fmla="*/ 14295968 h 288"/>
              <a:gd name="T12" fmla="*/ 9987224 w 220"/>
              <a:gd name="T13" fmla="*/ 15369810 h 288"/>
              <a:gd name="T14" fmla="*/ 8570164 w 220"/>
              <a:gd name="T15" fmla="*/ 16510752 h 288"/>
              <a:gd name="T16" fmla="*/ 7760450 w 220"/>
              <a:gd name="T17" fmla="*/ 17316202 h 288"/>
              <a:gd name="T18" fmla="*/ 7423006 w 220"/>
              <a:gd name="T19" fmla="*/ 17920352 h 288"/>
              <a:gd name="T20" fmla="*/ 7220643 w 220"/>
              <a:gd name="T21" fmla="*/ 18524243 h 288"/>
              <a:gd name="T22" fmla="*/ 7355465 w 220"/>
              <a:gd name="T23" fmla="*/ 19061293 h 288"/>
              <a:gd name="T24" fmla="*/ 7895272 w 220"/>
              <a:gd name="T25" fmla="*/ 19329689 h 288"/>
              <a:gd name="T26" fmla="*/ 8367799 w 220"/>
              <a:gd name="T27" fmla="*/ 19262590 h 288"/>
              <a:gd name="T28" fmla="*/ 9312594 w 220"/>
              <a:gd name="T29" fmla="*/ 18188748 h 288"/>
              <a:gd name="T30" fmla="*/ 10864476 w 220"/>
              <a:gd name="T31" fmla="*/ 16779148 h 288"/>
              <a:gd name="T32" fmla="*/ 12484158 w 220"/>
              <a:gd name="T33" fmla="*/ 15369810 h 288"/>
              <a:gd name="T34" fmla="*/ 13901218 w 220"/>
              <a:gd name="T35" fmla="*/ 13691818 h 288"/>
              <a:gd name="T36" fmla="*/ 14778470 w 220"/>
              <a:gd name="T37" fmla="*/ 11611233 h 288"/>
              <a:gd name="T38" fmla="*/ 14710930 w 220"/>
              <a:gd name="T39" fmla="*/ 9463548 h 288"/>
              <a:gd name="T40" fmla="*/ 13766396 w 220"/>
              <a:gd name="T41" fmla="*/ 7450059 h 288"/>
              <a:gd name="T42" fmla="*/ 12281795 w 220"/>
              <a:gd name="T43" fmla="*/ 5772067 h 288"/>
              <a:gd name="T44" fmla="*/ 10662113 w 220"/>
              <a:gd name="T45" fmla="*/ 4698224 h 288"/>
              <a:gd name="T46" fmla="*/ 9042690 w 220"/>
              <a:gd name="T47" fmla="*/ 3758579 h 288"/>
              <a:gd name="T48" fmla="*/ 7355465 w 220"/>
              <a:gd name="T49" fmla="*/ 2886033 h 288"/>
              <a:gd name="T50" fmla="*/ 5600960 w 220"/>
              <a:gd name="T51" fmla="*/ 1946388 h 288"/>
              <a:gd name="T52" fmla="*/ 3981537 w 220"/>
              <a:gd name="T53" fmla="*/ 1140942 h 288"/>
              <a:gd name="T54" fmla="*/ 2429395 w 220"/>
              <a:gd name="T55" fmla="*/ 469693 h 288"/>
              <a:gd name="T56" fmla="*/ 1214697 w 220"/>
              <a:gd name="T57" fmla="*/ 67099 h 288"/>
              <a:gd name="T58" fmla="*/ 269904 w 220"/>
              <a:gd name="T59" fmla="*/ 0 h 288"/>
              <a:gd name="T60" fmla="*/ 607349 w 220"/>
              <a:gd name="T61" fmla="*/ 469693 h 288"/>
              <a:gd name="T62" fmla="*/ 2091950 w 220"/>
              <a:gd name="T63" fmla="*/ 1208041 h 288"/>
              <a:gd name="T64" fmla="*/ 3644092 w 220"/>
              <a:gd name="T65" fmla="*/ 1946388 h 288"/>
              <a:gd name="T66" fmla="*/ 5196234 w 220"/>
              <a:gd name="T67" fmla="*/ 2684737 h 288"/>
              <a:gd name="T68" fmla="*/ 6815657 w 220"/>
              <a:gd name="T69" fmla="*/ 3557282 h 288"/>
              <a:gd name="T70" fmla="*/ 8367799 w 220"/>
              <a:gd name="T71" fmla="*/ 4429829 h 288"/>
              <a:gd name="T72" fmla="*/ 9919942 w 220"/>
              <a:gd name="T73" fmla="*/ 5503671 h 288"/>
              <a:gd name="T74" fmla="*/ 11337002 w 220"/>
              <a:gd name="T75" fmla="*/ 6577513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1468" name="Group 1381"/>
          <p:cNvGrpSpPr>
            <a:grpSpLocks/>
          </p:cNvGrpSpPr>
          <p:nvPr/>
        </p:nvGrpSpPr>
        <p:grpSpPr bwMode="auto">
          <a:xfrm>
            <a:off x="6891338" y="3430588"/>
            <a:ext cx="290512" cy="404812"/>
            <a:chOff x="3381" y="2161"/>
            <a:chExt cx="183" cy="255"/>
          </a:xfrm>
        </p:grpSpPr>
        <p:pic>
          <p:nvPicPr>
            <p:cNvPr id="51494" name="Picture 1001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5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96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97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98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99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0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1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2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3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4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5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6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7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8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09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10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511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51512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513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514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515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516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517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51469" name="Line 948"/>
          <p:cNvSpPr>
            <a:spLocks noChangeShapeType="1"/>
          </p:cNvSpPr>
          <p:nvPr/>
        </p:nvSpPr>
        <p:spPr bwMode="auto">
          <a:xfrm flipV="1">
            <a:off x="7121526" y="3663951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1470" name="Group 1407"/>
          <p:cNvGrpSpPr>
            <a:grpSpLocks/>
          </p:cNvGrpSpPr>
          <p:nvPr/>
        </p:nvGrpSpPr>
        <p:grpSpPr bwMode="auto">
          <a:xfrm>
            <a:off x="8315326" y="4984751"/>
            <a:ext cx="290513" cy="404813"/>
            <a:chOff x="3901" y="2524"/>
            <a:chExt cx="183" cy="255"/>
          </a:xfrm>
        </p:grpSpPr>
        <p:sp>
          <p:nvSpPr>
            <p:cNvPr id="51471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2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3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4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5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6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7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8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9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0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1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2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3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4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5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6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487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51488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489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490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491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492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1493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EE10E-EB34-46C6-8FBD-747F53DC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290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Internet/computer network?</a:t>
            </a:r>
          </a:p>
        </p:txBody>
      </p:sp>
      <p:sp>
        <p:nvSpPr>
          <p:cNvPr id="307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network of computers</a:t>
            </a:r>
          </a:p>
          <a:p>
            <a:r>
              <a:rPr lang="en-US" altLang="en-US" dirty="0"/>
              <a:t>Computers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Hosts</a:t>
            </a:r>
            <a:r>
              <a:rPr lang="en-US" altLang="en-US" dirty="0"/>
              <a:t> (autonomous)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Routers</a:t>
            </a:r>
            <a:r>
              <a:rPr lang="en-US" altLang="en-US" dirty="0"/>
              <a:t>/</a:t>
            </a:r>
            <a:r>
              <a:rPr lang="en-US" altLang="en-US" dirty="0">
                <a:solidFill>
                  <a:srgbClr val="FF0000"/>
                </a:solidFill>
              </a:rPr>
              <a:t>switches</a:t>
            </a:r>
          </a:p>
          <a:p>
            <a:pPr lvl="1"/>
            <a:r>
              <a:rPr lang="en-US" altLang="en-US" dirty="0"/>
              <a:t>Others: middleboxes, firewalls, NAT box, etc</a:t>
            </a:r>
          </a:p>
          <a:p>
            <a:r>
              <a:rPr lang="en-US" altLang="en-US" dirty="0"/>
              <a:t>Often modeled as a graph</a:t>
            </a:r>
          </a:p>
          <a:p>
            <a:pPr lvl="1"/>
            <a:r>
              <a:rPr lang="en-US" altLang="en-US" dirty="0"/>
              <a:t>Nodes (interface or (a group of) host/routers)</a:t>
            </a:r>
          </a:p>
          <a:p>
            <a:pPr lvl="1"/>
            <a:r>
              <a:rPr lang="en-US" altLang="en-US" dirty="0"/>
              <a:t>Links (physical or logical)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62C0E-30FA-4097-BE89-3FF71E34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9893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51"/>
          <p:cNvGrpSpPr>
            <a:grpSpLocks/>
          </p:cNvGrpSpPr>
          <p:nvPr/>
        </p:nvGrpSpPr>
        <p:grpSpPr bwMode="auto">
          <a:xfrm>
            <a:off x="3385654" y="1253265"/>
            <a:ext cx="6431446" cy="4016319"/>
            <a:chOff x="738188" y="979488"/>
            <a:chExt cx="5551487" cy="375920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305000" imgH="1085760" progId="MS_ClipArt_Gallery.2">
                    <p:embed/>
                  </p:oleObj>
                </mc:Choice>
                <mc:Fallback>
                  <p:oleObj name="Clip" r:id="rId2" imgW="1305000" imgH="1085760" progId="MS_ClipArt_Gallery.2">
                    <p:embed/>
                    <p:pic>
                      <p:nvPicPr>
                        <p:cNvPr id="819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350" y="3381375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grpSp>
          <p:nvGrpSpPr>
            <p:cNvPr id="8200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823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7 w 1292"/>
                  <a:gd name="T1" fmla="*/ 7 h 1255"/>
                  <a:gd name="T2" fmla="*/ 35 w 1292"/>
                  <a:gd name="T3" fmla="*/ 167 h 1255"/>
                  <a:gd name="T4" fmla="*/ 29 w 1292"/>
                  <a:gd name="T5" fmla="*/ 553 h 1255"/>
                  <a:gd name="T6" fmla="*/ 53 w 1292"/>
                  <a:gd name="T7" fmla="*/ 877 h 1255"/>
                  <a:gd name="T8" fmla="*/ 243 w 1292"/>
                  <a:gd name="T9" fmla="*/ 922 h 1255"/>
                  <a:gd name="T10" fmla="*/ 644 w 1292"/>
                  <a:gd name="T11" fmla="*/ 1194 h 1255"/>
                  <a:gd name="T12" fmla="*/ 991 w 1292"/>
                  <a:gd name="T13" fmla="*/ 1308 h 1255"/>
                  <a:gd name="T14" fmla="*/ 1193 w 1292"/>
                  <a:gd name="T15" fmla="*/ 1080 h 1255"/>
                  <a:gd name="T16" fmla="*/ 1265 w 1292"/>
                  <a:gd name="T17" fmla="*/ 471 h 1255"/>
                  <a:gd name="T18" fmla="*/ 1199 w 1292"/>
                  <a:gd name="T19" fmla="*/ 223 h 1255"/>
                  <a:gd name="T20" fmla="*/ 745 w 1292"/>
                  <a:gd name="T21" fmla="*/ 121 h 1255"/>
                  <a:gd name="T22" fmla="*/ 237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3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823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823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824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55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400" dirty="0"/>
                  <a:t>telephone</a:t>
                </a:r>
              </a:p>
              <a:p>
                <a:r>
                  <a:rPr lang="en-US" altLang="en-US" sz="1400" dirty="0"/>
                  <a:t>network</a:t>
                </a:r>
              </a:p>
            </p:txBody>
          </p:sp>
          <p:sp>
            <p:nvSpPr>
              <p:cNvPr id="824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8201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DSL</a:t>
              </a:r>
            </a:p>
            <a:p>
              <a:r>
                <a:rPr lang="en-US" altLang="en-US" sz="1400" dirty="0"/>
                <a:t>modem</a:t>
              </a:r>
            </a:p>
          </p:txBody>
        </p:sp>
        <p:sp>
          <p:nvSpPr>
            <p:cNvPr id="8202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5838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home</a:t>
              </a:r>
            </a:p>
            <a:p>
              <a:r>
                <a:rPr lang="en-US" altLang="en-US" sz="1400" dirty="0"/>
                <a:t>PC</a:t>
              </a:r>
            </a:p>
          </p:txBody>
        </p:sp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676440" imgH="485640" progId="MS_ClipArt_Gallery.2">
                    <p:embed/>
                  </p:oleObj>
                </mc:Choice>
                <mc:Fallback>
                  <p:oleObj name="Clip" r:id="rId4" imgW="676440" imgH="485640" progId="MS_ClipArt_Gallery.2">
                    <p:embed/>
                    <p:pic>
                      <p:nvPicPr>
                        <p:cNvPr id="8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513" y="2239963"/>
                          <a:ext cx="490537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238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home</a:t>
              </a:r>
            </a:p>
            <a:p>
              <a:r>
                <a:rPr lang="en-US" altLang="en-US" sz="1400" dirty="0"/>
                <a:t>phone</a:t>
              </a:r>
            </a:p>
          </p:txBody>
        </p:sp>
        <p:sp>
          <p:nvSpPr>
            <p:cNvPr id="820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0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0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820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0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448590157 w 1292"/>
                <a:gd name="T1" fmla="*/ 12044421 h 1255"/>
                <a:gd name="T2" fmla="*/ 65693683 w 1292"/>
                <a:gd name="T3" fmla="*/ 270145501 h 1255"/>
                <a:gd name="T4" fmla="*/ 54430777 w 1292"/>
                <a:gd name="T5" fmla="*/ 899909203 h 1255"/>
                <a:gd name="T6" fmla="*/ 99478312 w 1292"/>
                <a:gd name="T7" fmla="*/ 1426434947 h 1255"/>
                <a:gd name="T8" fmla="*/ 459851693 w 1292"/>
                <a:gd name="T9" fmla="*/ 1498702756 h 1255"/>
                <a:gd name="T10" fmla="*/ 1214384347 w 1292"/>
                <a:gd name="T11" fmla="*/ 1942634329 h 1255"/>
                <a:gd name="T12" fmla="*/ 1867561981 w 1292"/>
                <a:gd name="T13" fmla="*/ 2128467524 h 1255"/>
                <a:gd name="T14" fmla="*/ 2147483647 w 1292"/>
                <a:gd name="T15" fmla="*/ 1756802447 h 1255"/>
                <a:gd name="T16" fmla="*/ 2147483647 w 1292"/>
                <a:gd name="T17" fmla="*/ 765696996 h 1255"/>
                <a:gd name="T18" fmla="*/ 2147483647 w 1292"/>
                <a:gd name="T19" fmla="*/ 363061524 h 1255"/>
                <a:gd name="T20" fmla="*/ 1405833194 w 1292"/>
                <a:gd name="T21" fmla="*/ 197876381 h 1255"/>
                <a:gd name="T22" fmla="*/ 448590157 w 1292"/>
                <a:gd name="T23" fmla="*/ 1204442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7425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Internet</a:t>
              </a:r>
            </a:p>
          </p:txBody>
        </p:sp>
        <p:grpSp>
          <p:nvGrpSpPr>
            <p:cNvPr id="8210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8221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822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822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22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22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altLang="en-US" dirty="0"/>
                </a:p>
              </p:txBody>
            </p:sp>
            <p:sp>
              <p:nvSpPr>
                <p:cNvPr id="822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grpSp>
              <p:nvGrpSpPr>
                <p:cNvPr id="8228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823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23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23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229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823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23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23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822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21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1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1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200" dirty="0"/>
                <a:t>DSLAM</a:t>
              </a:r>
            </a:p>
          </p:txBody>
        </p:sp>
        <p:sp>
          <p:nvSpPr>
            <p:cNvPr id="821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8215" name="Text Box 74"/>
            <p:cNvSpPr txBox="1">
              <a:spLocks noChangeArrowheads="1"/>
            </p:cNvSpPr>
            <p:nvPr/>
          </p:nvSpPr>
          <p:spPr bwMode="auto">
            <a:xfrm>
              <a:off x="2416175" y="1316038"/>
              <a:ext cx="20447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200" dirty="0"/>
                <a:t>Existing phone line:</a:t>
              </a:r>
              <a:br>
                <a:rPr lang="en-US" altLang="en-US" sz="1200" dirty="0"/>
              </a:br>
              <a:r>
                <a:rPr lang="en-US" altLang="en-US" sz="1200" dirty="0"/>
                <a:t>0-4KHz phone; 4-50KHz upstream data; 50KHz-1MHz downstream data</a:t>
              </a:r>
            </a:p>
          </p:txBody>
        </p:sp>
        <p:sp>
          <p:nvSpPr>
            <p:cNvPr id="821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821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21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splitter</a:t>
              </a:r>
            </a:p>
          </p:txBody>
        </p:sp>
        <p:sp>
          <p:nvSpPr>
            <p:cNvPr id="821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822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673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central</a:t>
              </a:r>
            </a:p>
            <a:p>
              <a:r>
                <a:rPr lang="en-US" altLang="en-US" sz="1400" dirty="0"/>
                <a:t>office</a:t>
              </a:r>
            </a:p>
          </p:txBody>
        </p:sp>
      </p:grpSp>
      <p:sp>
        <p:nvSpPr>
          <p:cNvPr id="8197" name="Title 50"/>
          <p:cNvSpPr>
            <a:spLocks noGrp="1"/>
          </p:cNvSpPr>
          <p:nvPr>
            <p:ph type="title"/>
          </p:nvPr>
        </p:nvSpPr>
        <p:spPr>
          <a:xfrm>
            <a:off x="1008668" y="381000"/>
            <a:ext cx="8808432" cy="762000"/>
          </a:xfrm>
        </p:spPr>
        <p:txBody>
          <a:bodyPr>
            <a:noAutofit/>
          </a:bodyPr>
          <a:lstStyle/>
          <a:p>
            <a:r>
              <a:rPr lang="en-US" altLang="en-US" dirty="0"/>
              <a:t>Digital Subscriber Line (DSL)</a:t>
            </a:r>
          </a:p>
        </p:txBody>
      </p:sp>
      <p:sp>
        <p:nvSpPr>
          <p:cNvPr id="8198" name="Rectangle 52"/>
          <p:cNvSpPr>
            <a:spLocks noChangeArrowheads="1"/>
          </p:cNvSpPr>
          <p:nvPr/>
        </p:nvSpPr>
        <p:spPr bwMode="auto">
          <a:xfrm>
            <a:off x="731837" y="4546778"/>
            <a:ext cx="869315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alt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+mn-lt"/>
              </a:rPr>
              <a:t>Also uses existing telephone infrastructure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+mn-lt"/>
              </a:rPr>
              <a:t>XDSL, X = A, RA, H, V, S, …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+mn-lt"/>
              </a:rPr>
              <a:t>dedicated physical line to telephone central office</a:t>
            </a:r>
            <a:endParaRPr lang="en-US" alt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70216-9E76-488C-B23A-2D227CC8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857747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924339" y="211138"/>
            <a:ext cx="10502555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Cable Network Architecture: Overview</a:t>
            </a:r>
          </a:p>
        </p:txBody>
      </p:sp>
      <p:pic>
        <p:nvPicPr>
          <p:cNvPr id="54277" name="Picture 3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1" y="3873500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4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4" y="4308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5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9" y="406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0" name="Group 6"/>
          <p:cNvGrpSpPr>
            <a:grpSpLocks/>
          </p:cNvGrpSpPr>
          <p:nvPr/>
        </p:nvGrpSpPr>
        <p:grpSpPr bwMode="auto">
          <a:xfrm>
            <a:off x="5440364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67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54281" name="Picture 9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9" y="40767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533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4" y="5070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9" y="55245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5" name="Group 13"/>
          <p:cNvGrpSpPr>
            <a:grpSpLocks/>
          </p:cNvGrpSpPr>
          <p:nvPr/>
        </p:nvGrpSpPr>
        <p:grpSpPr bwMode="auto">
          <a:xfrm flipV="1">
            <a:off x="8294689" y="4906964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4286" name="Group 16"/>
          <p:cNvGrpSpPr>
            <a:grpSpLocks/>
          </p:cNvGrpSpPr>
          <p:nvPr/>
        </p:nvGrpSpPr>
        <p:grpSpPr bwMode="auto">
          <a:xfrm flipV="1">
            <a:off x="7053264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07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4287" name="Group 19"/>
          <p:cNvGrpSpPr>
            <a:grpSpLocks/>
          </p:cNvGrpSpPr>
          <p:nvPr/>
        </p:nvGrpSpPr>
        <p:grpSpPr bwMode="auto">
          <a:xfrm flipV="1">
            <a:off x="5618164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67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4288" name="Group 22"/>
          <p:cNvGrpSpPr>
            <a:grpSpLocks/>
          </p:cNvGrpSpPr>
          <p:nvPr/>
        </p:nvGrpSpPr>
        <p:grpSpPr bwMode="auto">
          <a:xfrm>
            <a:off x="8650289" y="4246564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4289" name="Group 25"/>
          <p:cNvGrpSpPr>
            <a:grpSpLocks/>
          </p:cNvGrpSpPr>
          <p:nvPr/>
        </p:nvGrpSpPr>
        <p:grpSpPr bwMode="auto">
          <a:xfrm>
            <a:off x="7281864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07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4290" name="Group 28"/>
          <p:cNvGrpSpPr>
            <a:grpSpLocks/>
          </p:cNvGrpSpPr>
          <p:nvPr/>
        </p:nvGrpSpPr>
        <p:grpSpPr bwMode="auto">
          <a:xfrm>
            <a:off x="6745289" y="4030664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4137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292" name="Text Box 32"/>
          <p:cNvSpPr txBox="1">
            <a:spLocks noChangeArrowheads="1"/>
          </p:cNvSpPr>
          <p:nvPr/>
        </p:nvSpPr>
        <p:spPr bwMode="auto">
          <a:xfrm>
            <a:off x="5940425" y="55848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home</a:t>
            </a:r>
          </a:p>
        </p:txBody>
      </p:sp>
      <p:pic>
        <p:nvPicPr>
          <p:cNvPr id="54293" name="Picture 33" descr="build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4356100"/>
            <a:ext cx="1504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34"/>
          <p:cNvSpPr txBox="1">
            <a:spLocks noChangeArrowheads="1"/>
          </p:cNvSpPr>
          <p:nvPr/>
        </p:nvSpPr>
        <p:spPr bwMode="auto">
          <a:xfrm>
            <a:off x="2651126" y="5140325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cable headend</a:t>
            </a:r>
          </a:p>
        </p:txBody>
      </p:sp>
      <p:sp>
        <p:nvSpPr>
          <p:cNvPr id="54295" name="Text Box 35"/>
          <p:cNvSpPr txBox="1">
            <a:spLocks noChangeArrowheads="1"/>
          </p:cNvSpPr>
          <p:nvPr/>
        </p:nvSpPr>
        <p:spPr bwMode="auto">
          <a:xfrm>
            <a:off x="3670301" y="5711826"/>
            <a:ext cx="1933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altLang="en-US" sz="1600" dirty="0">
                <a:latin typeface="Arial" charset="0"/>
              </a:rPr>
              <a:t>network (simplified)</a:t>
            </a:r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 flipV="1">
            <a:off x="4648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97" name="Text Box 37"/>
          <p:cNvSpPr txBox="1">
            <a:spLocks noChangeArrowheads="1"/>
          </p:cNvSpPr>
          <p:nvPr/>
        </p:nvSpPr>
        <p:spPr bwMode="auto">
          <a:xfrm>
            <a:off x="5657850" y="3057525"/>
            <a:ext cx="437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Comic Sans MS" pitchFamily="66" charset="0"/>
              </a:rPr>
              <a:t>Typically 500 to 5,000 homes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EAB24-5D10-499A-86B6-F0580667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5135652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884583" y="211138"/>
            <a:ext cx="10439813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Cable Network Architecture: Overview</a:t>
            </a:r>
          </a:p>
        </p:txBody>
      </p:sp>
      <p:pic>
        <p:nvPicPr>
          <p:cNvPr id="55301" name="Picture 3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1" y="3873500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4" y="4308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9" y="406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4" name="Group 6"/>
          <p:cNvGrpSpPr>
            <a:grpSpLocks/>
          </p:cNvGrpSpPr>
          <p:nvPr/>
        </p:nvGrpSpPr>
        <p:grpSpPr bwMode="auto">
          <a:xfrm>
            <a:off x="5440364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67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55305" name="Picture 9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9" y="40767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533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4" y="5070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9" y="55245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13"/>
          <p:cNvGrpSpPr>
            <a:grpSpLocks/>
          </p:cNvGrpSpPr>
          <p:nvPr/>
        </p:nvGrpSpPr>
        <p:grpSpPr bwMode="auto">
          <a:xfrm flipV="1">
            <a:off x="8294689" y="4906964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5310" name="Group 16"/>
          <p:cNvGrpSpPr>
            <a:grpSpLocks/>
          </p:cNvGrpSpPr>
          <p:nvPr/>
        </p:nvGrpSpPr>
        <p:grpSpPr bwMode="auto">
          <a:xfrm flipV="1">
            <a:off x="7053264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07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5311" name="Group 19"/>
          <p:cNvGrpSpPr>
            <a:grpSpLocks/>
          </p:cNvGrpSpPr>
          <p:nvPr/>
        </p:nvGrpSpPr>
        <p:grpSpPr bwMode="auto">
          <a:xfrm flipV="1">
            <a:off x="5618164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67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5312" name="Group 22"/>
          <p:cNvGrpSpPr>
            <a:grpSpLocks/>
          </p:cNvGrpSpPr>
          <p:nvPr/>
        </p:nvGrpSpPr>
        <p:grpSpPr bwMode="auto">
          <a:xfrm>
            <a:off x="8650289" y="4246564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5313" name="Group 25"/>
          <p:cNvGrpSpPr>
            <a:grpSpLocks/>
          </p:cNvGrpSpPr>
          <p:nvPr/>
        </p:nvGrpSpPr>
        <p:grpSpPr bwMode="auto">
          <a:xfrm>
            <a:off x="7281864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07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5314" name="Group 28"/>
          <p:cNvGrpSpPr>
            <a:grpSpLocks/>
          </p:cNvGrpSpPr>
          <p:nvPr/>
        </p:nvGrpSpPr>
        <p:grpSpPr bwMode="auto">
          <a:xfrm>
            <a:off x="6745289" y="4030664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4137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5940425" y="55848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home</a:t>
            </a:r>
          </a:p>
        </p:txBody>
      </p:sp>
      <p:pic>
        <p:nvPicPr>
          <p:cNvPr id="55317" name="Picture 33" descr="build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4356100"/>
            <a:ext cx="1504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8" name="Text Box 34"/>
          <p:cNvSpPr txBox="1">
            <a:spLocks noChangeArrowheads="1"/>
          </p:cNvSpPr>
          <p:nvPr/>
        </p:nvSpPr>
        <p:spPr bwMode="auto">
          <a:xfrm>
            <a:off x="2651126" y="5140325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cable headend</a:t>
            </a:r>
          </a:p>
        </p:txBody>
      </p:sp>
      <p:sp>
        <p:nvSpPr>
          <p:cNvPr id="55319" name="Text Box 35"/>
          <p:cNvSpPr txBox="1">
            <a:spLocks noChangeArrowheads="1"/>
          </p:cNvSpPr>
          <p:nvPr/>
        </p:nvSpPr>
        <p:spPr bwMode="auto">
          <a:xfrm>
            <a:off x="3781426" y="5711826"/>
            <a:ext cx="1706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altLang="en-US" sz="1600" dirty="0">
                <a:latin typeface="Arial" charset="0"/>
              </a:rPr>
              <a:t>network</a:t>
            </a:r>
          </a:p>
        </p:txBody>
      </p:sp>
      <p:sp>
        <p:nvSpPr>
          <p:cNvPr id="55320" name="Line 36"/>
          <p:cNvSpPr>
            <a:spLocks noChangeShapeType="1"/>
          </p:cNvSpPr>
          <p:nvPr/>
        </p:nvSpPr>
        <p:spPr bwMode="auto">
          <a:xfrm flipV="1">
            <a:off x="4648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828800" y="1520826"/>
            <a:ext cx="2552700" cy="2873375"/>
            <a:chOff x="192" y="958"/>
            <a:chExt cx="1608" cy="1810"/>
          </a:xfrm>
        </p:grpSpPr>
        <p:sp>
          <p:nvSpPr>
            <p:cNvPr id="5532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>
                <a:gd name="T0" fmla="*/ 544 w 1432"/>
                <a:gd name="T1" fmla="*/ 912 h 912"/>
                <a:gd name="T2" fmla="*/ 0 w 1432"/>
                <a:gd name="T3" fmla="*/ 224 h 912"/>
                <a:gd name="T4" fmla="*/ 288 w 1432"/>
                <a:gd name="T5" fmla="*/ 400 h 912"/>
                <a:gd name="T6" fmla="*/ 672 w 1432"/>
                <a:gd name="T7" fmla="*/ 512 h 912"/>
                <a:gd name="T8" fmla="*/ 960 w 1432"/>
                <a:gd name="T9" fmla="*/ 464 h 912"/>
                <a:gd name="T10" fmla="*/ 1176 w 1432"/>
                <a:gd name="T11" fmla="*/ 336 h 912"/>
                <a:gd name="T12" fmla="*/ 1432 w 1432"/>
                <a:gd name="T13" fmla="*/ 0 h 912"/>
                <a:gd name="T14" fmla="*/ 1016 w 1432"/>
                <a:gd name="T15" fmla="*/ 896 h 912"/>
                <a:gd name="T16" fmla="*/ 544 w 1432"/>
                <a:gd name="T17" fmla="*/ 912 h 9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2"/>
                <a:gd name="T28" fmla="*/ 0 h 912"/>
                <a:gd name="T29" fmla="*/ 1432 w 1432"/>
                <a:gd name="T30" fmla="*/ 912 h 9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2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55324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2" y="1846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6" y="154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2" y="153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pic>
            <p:nvPicPr>
              <p:cNvPr id="55328" name="Picture 44" descr="pedge_660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29" name="Picture 45" descr="pedge_660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30" name="Picture 46" descr="pedge_660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33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latin typeface="Arial" charset="0"/>
                  </a:rPr>
                  <a:t>server(s)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D35AB-99D6-4FD5-BD9F-CACDBE05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44007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816" y="211138"/>
            <a:ext cx="10525538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Cable Network Architecture: Overview</a:t>
            </a:r>
          </a:p>
        </p:txBody>
      </p:sp>
      <p:pic>
        <p:nvPicPr>
          <p:cNvPr id="56325" name="Picture 3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1" y="3873500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4" y="4308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9" y="406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8" name="Group 6"/>
          <p:cNvGrpSpPr>
            <a:grpSpLocks/>
          </p:cNvGrpSpPr>
          <p:nvPr/>
        </p:nvGrpSpPr>
        <p:grpSpPr bwMode="auto">
          <a:xfrm>
            <a:off x="5440364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67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56329" name="Picture 9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9" y="40767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53340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4" y="5070475"/>
            <a:ext cx="10191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hous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9" y="5524500"/>
            <a:ext cx="100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3" name="Group 13"/>
          <p:cNvGrpSpPr>
            <a:grpSpLocks/>
          </p:cNvGrpSpPr>
          <p:nvPr/>
        </p:nvGrpSpPr>
        <p:grpSpPr bwMode="auto">
          <a:xfrm flipV="1">
            <a:off x="8294689" y="4906964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334" name="Group 16"/>
          <p:cNvGrpSpPr>
            <a:grpSpLocks/>
          </p:cNvGrpSpPr>
          <p:nvPr/>
        </p:nvGrpSpPr>
        <p:grpSpPr bwMode="auto">
          <a:xfrm flipV="1">
            <a:off x="7053264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07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335" name="Group 19"/>
          <p:cNvGrpSpPr>
            <a:grpSpLocks/>
          </p:cNvGrpSpPr>
          <p:nvPr/>
        </p:nvGrpSpPr>
        <p:grpSpPr bwMode="auto">
          <a:xfrm flipV="1">
            <a:off x="5618164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67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336" name="Group 22"/>
          <p:cNvGrpSpPr>
            <a:grpSpLocks/>
          </p:cNvGrpSpPr>
          <p:nvPr/>
        </p:nvGrpSpPr>
        <p:grpSpPr bwMode="auto">
          <a:xfrm>
            <a:off x="8650289" y="4246564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337" name="Group 25"/>
          <p:cNvGrpSpPr>
            <a:grpSpLocks/>
          </p:cNvGrpSpPr>
          <p:nvPr/>
        </p:nvGrpSpPr>
        <p:grpSpPr bwMode="auto">
          <a:xfrm>
            <a:off x="7281864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07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6338" name="Group 28"/>
          <p:cNvGrpSpPr>
            <a:grpSpLocks/>
          </p:cNvGrpSpPr>
          <p:nvPr/>
        </p:nvGrpSpPr>
        <p:grpSpPr bwMode="auto">
          <a:xfrm>
            <a:off x="6745289" y="4030664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4137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340" name="Text Box 32"/>
          <p:cNvSpPr txBox="1">
            <a:spLocks noChangeArrowheads="1"/>
          </p:cNvSpPr>
          <p:nvPr/>
        </p:nvSpPr>
        <p:spPr bwMode="auto">
          <a:xfrm>
            <a:off x="5940425" y="558482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home</a:t>
            </a:r>
          </a:p>
        </p:txBody>
      </p:sp>
      <p:pic>
        <p:nvPicPr>
          <p:cNvPr id="56341" name="Picture 33" descr="build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4356100"/>
            <a:ext cx="1504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2" name="Text Box 34"/>
          <p:cNvSpPr txBox="1">
            <a:spLocks noChangeArrowheads="1"/>
          </p:cNvSpPr>
          <p:nvPr/>
        </p:nvSpPr>
        <p:spPr bwMode="auto">
          <a:xfrm>
            <a:off x="2651126" y="5140325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Arial" charset="0"/>
              </a:rPr>
              <a:t>cable headend</a:t>
            </a:r>
          </a:p>
        </p:txBody>
      </p:sp>
      <p:sp>
        <p:nvSpPr>
          <p:cNvPr id="56343" name="Text Box 35"/>
          <p:cNvSpPr txBox="1">
            <a:spLocks noChangeArrowheads="1"/>
          </p:cNvSpPr>
          <p:nvPr/>
        </p:nvSpPr>
        <p:spPr bwMode="auto">
          <a:xfrm>
            <a:off x="3670301" y="5711826"/>
            <a:ext cx="1933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altLang="en-US" sz="1600" dirty="0">
                <a:latin typeface="Arial" charset="0"/>
              </a:rPr>
              <a:t>network (simplified)</a:t>
            </a:r>
          </a:p>
        </p:txBody>
      </p:sp>
      <p:sp>
        <p:nvSpPr>
          <p:cNvPr id="56344" name="Line 36"/>
          <p:cNvSpPr>
            <a:spLocks noChangeShapeType="1"/>
          </p:cNvSpPr>
          <p:nvPr/>
        </p:nvSpPr>
        <p:spPr bwMode="auto">
          <a:xfrm flipV="1">
            <a:off x="4648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953000" y="1181100"/>
            <a:ext cx="5232400" cy="2806700"/>
            <a:chOff x="2160" y="744"/>
            <a:chExt cx="3296" cy="1768"/>
          </a:xfrm>
        </p:grpSpPr>
        <p:sp>
          <p:nvSpPr>
            <p:cNvPr id="56346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>
                <a:gd name="T0" fmla="*/ 912 w 2432"/>
                <a:gd name="T1" fmla="*/ 448 h 464"/>
                <a:gd name="T2" fmla="*/ 1496 w 2432"/>
                <a:gd name="T3" fmla="*/ 464 h 464"/>
                <a:gd name="T4" fmla="*/ 2432 w 2432"/>
                <a:gd name="T5" fmla="*/ 48 h 464"/>
                <a:gd name="T6" fmla="*/ 1784 w 2432"/>
                <a:gd name="T7" fmla="*/ 176 h 464"/>
                <a:gd name="T8" fmla="*/ 864 w 2432"/>
                <a:gd name="T9" fmla="*/ 208 h 464"/>
                <a:gd name="T10" fmla="*/ 0 w 243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2"/>
                <a:gd name="T19" fmla="*/ 0 h 464"/>
                <a:gd name="T20" fmla="*/ 2432 w 243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7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pic>
          <p:nvPicPr>
            <p:cNvPr id="56348" name="Picture 40" descr="house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6CD30-902A-4C25-8E4D-B7FBE847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531699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44"/>
          <p:cNvGrpSpPr>
            <a:grpSpLocks/>
          </p:cNvGrpSpPr>
          <p:nvPr/>
        </p:nvGrpSpPr>
        <p:grpSpPr bwMode="auto">
          <a:xfrm>
            <a:off x="1818064" y="1430486"/>
            <a:ext cx="7443788" cy="3281363"/>
            <a:chOff x="482600" y="846138"/>
            <a:chExt cx="7443788" cy="3281362"/>
          </a:xfrm>
        </p:grpSpPr>
        <p:grpSp>
          <p:nvGrpSpPr>
            <p:cNvPr id="58373" name="Group 42"/>
            <p:cNvGrpSpPr>
              <a:grpSpLocks/>
            </p:cNvGrpSpPr>
            <p:nvPr/>
          </p:nvGrpSpPr>
          <p:grpSpPr bwMode="auto">
            <a:xfrm>
              <a:off x="7246938" y="846138"/>
              <a:ext cx="609600" cy="747712"/>
              <a:chOff x="4565" y="533"/>
              <a:chExt cx="384" cy="471"/>
            </a:xfrm>
          </p:grpSpPr>
          <p:sp>
            <p:nvSpPr>
              <p:cNvPr id="58411" name="Rectangle 5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8412" name="Rectangle 6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/>
                  <a:t>ONT</a:t>
                </a:r>
              </a:p>
            </p:txBody>
          </p:sp>
        </p:grpSp>
        <p:sp>
          <p:nvSpPr>
            <p:cNvPr id="58374" name="Rectangle 17"/>
            <p:cNvSpPr>
              <a:spLocks noChangeArrowheads="1"/>
            </p:cNvSpPr>
            <p:nvPr/>
          </p:nvSpPr>
          <p:spPr bwMode="auto">
            <a:xfrm>
              <a:off x="5127625" y="2246313"/>
              <a:ext cx="207963" cy="692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8375" name="Line 18"/>
            <p:cNvSpPr>
              <a:spLocks noChangeShapeType="1"/>
            </p:cNvSpPr>
            <p:nvPr/>
          </p:nvSpPr>
          <p:spPr bwMode="auto">
            <a:xfrm flipV="1">
              <a:off x="5181600" y="1204913"/>
              <a:ext cx="2078038" cy="142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76" name="Line 26"/>
            <p:cNvSpPr>
              <a:spLocks noChangeShapeType="1"/>
            </p:cNvSpPr>
            <p:nvPr/>
          </p:nvSpPr>
          <p:spPr bwMode="auto">
            <a:xfrm>
              <a:off x="3271838" y="2632075"/>
              <a:ext cx="1909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77" name="Line 27"/>
            <p:cNvSpPr>
              <a:spLocks noChangeShapeType="1"/>
            </p:cNvSpPr>
            <p:nvPr/>
          </p:nvSpPr>
          <p:spPr bwMode="auto">
            <a:xfrm flipV="1">
              <a:off x="5181600" y="2230438"/>
              <a:ext cx="2092325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78" name="Line 28"/>
            <p:cNvSpPr>
              <a:spLocks noChangeShapeType="1"/>
            </p:cNvSpPr>
            <p:nvPr/>
          </p:nvSpPr>
          <p:spPr bwMode="auto">
            <a:xfrm>
              <a:off x="5195888" y="2617788"/>
              <a:ext cx="2119312" cy="1165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79" name="Rectangle 29"/>
            <p:cNvSpPr>
              <a:spLocks noChangeArrowheads="1"/>
            </p:cNvSpPr>
            <p:nvPr/>
          </p:nvSpPr>
          <p:spPr bwMode="auto">
            <a:xfrm>
              <a:off x="2092325" y="2035175"/>
              <a:ext cx="1287463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8380" name="Rectangle 30"/>
            <p:cNvSpPr>
              <a:spLocks noChangeArrowheads="1"/>
            </p:cNvSpPr>
            <p:nvPr/>
          </p:nvSpPr>
          <p:spPr bwMode="auto">
            <a:xfrm>
              <a:off x="2716213" y="2452688"/>
              <a:ext cx="539750" cy="331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/>
                <a:t>OLT</a:t>
              </a:r>
            </a:p>
          </p:txBody>
        </p:sp>
        <p:sp>
          <p:nvSpPr>
            <p:cNvPr id="58381" name="Text Box 32"/>
            <p:cNvSpPr txBox="1">
              <a:spLocks noChangeArrowheads="1"/>
            </p:cNvSpPr>
            <p:nvPr/>
          </p:nvSpPr>
          <p:spPr bwMode="auto">
            <a:xfrm>
              <a:off x="2082800" y="3251200"/>
              <a:ext cx="11335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central office</a:t>
              </a:r>
            </a:p>
          </p:txBody>
        </p:sp>
        <p:sp>
          <p:nvSpPr>
            <p:cNvPr id="58382" name="Text Box 33"/>
            <p:cNvSpPr txBox="1">
              <a:spLocks noChangeArrowheads="1"/>
            </p:cNvSpPr>
            <p:nvPr/>
          </p:nvSpPr>
          <p:spPr bwMode="auto">
            <a:xfrm>
              <a:off x="4813300" y="2986088"/>
              <a:ext cx="68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optical</a:t>
              </a:r>
            </a:p>
            <a:p>
              <a:r>
                <a:rPr lang="en-US" altLang="en-US" sz="1400" dirty="0"/>
                <a:t>splitter</a:t>
              </a:r>
            </a:p>
          </p:txBody>
        </p:sp>
        <p:grpSp>
          <p:nvGrpSpPr>
            <p:cNvPr id="58383" name="Group 43"/>
            <p:cNvGrpSpPr>
              <a:grpSpLocks/>
            </p:cNvGrpSpPr>
            <p:nvPr/>
          </p:nvGrpSpPr>
          <p:grpSpPr bwMode="auto">
            <a:xfrm>
              <a:off x="7261225" y="1801813"/>
              <a:ext cx="609600" cy="747712"/>
              <a:chOff x="4565" y="533"/>
              <a:chExt cx="384" cy="471"/>
            </a:xfrm>
          </p:grpSpPr>
          <p:sp>
            <p:nvSpPr>
              <p:cNvPr id="58409" name="Rectangle 44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8410" name="Rectangle 45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/>
                  <a:t>ONT</a:t>
                </a:r>
              </a:p>
            </p:txBody>
          </p:sp>
        </p:grpSp>
        <p:grpSp>
          <p:nvGrpSpPr>
            <p:cNvPr id="58384" name="Group 46"/>
            <p:cNvGrpSpPr>
              <a:grpSpLocks/>
            </p:cNvGrpSpPr>
            <p:nvPr/>
          </p:nvGrpSpPr>
          <p:grpSpPr bwMode="auto">
            <a:xfrm>
              <a:off x="7316788" y="3379788"/>
              <a:ext cx="609600" cy="747712"/>
              <a:chOff x="4565" y="533"/>
              <a:chExt cx="384" cy="471"/>
            </a:xfrm>
          </p:grpSpPr>
          <p:sp>
            <p:nvSpPr>
              <p:cNvPr id="58407" name="Rectangle 47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58408" name="Rectangle 48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/>
                  <a:t>ONT</a:t>
                </a:r>
              </a:p>
            </p:txBody>
          </p:sp>
        </p:grpSp>
        <p:sp>
          <p:nvSpPr>
            <p:cNvPr id="58385" name="Text Box 50"/>
            <p:cNvSpPr txBox="1">
              <a:spLocks noChangeArrowheads="1"/>
            </p:cNvSpPr>
            <p:nvPr/>
          </p:nvSpPr>
          <p:spPr bwMode="auto">
            <a:xfrm>
              <a:off x="3800475" y="2127250"/>
              <a:ext cx="673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optical</a:t>
              </a:r>
              <a:br>
                <a:rPr lang="en-US" altLang="en-US" sz="1400" dirty="0"/>
              </a:br>
              <a:r>
                <a:rPr lang="en-US" altLang="en-US" sz="1400" dirty="0"/>
                <a:t>fiber</a:t>
              </a:r>
            </a:p>
          </p:txBody>
        </p:sp>
        <p:sp>
          <p:nvSpPr>
            <p:cNvPr id="58386" name="Text Box 51"/>
            <p:cNvSpPr txBox="1">
              <a:spLocks noChangeArrowheads="1"/>
            </p:cNvSpPr>
            <p:nvPr/>
          </p:nvSpPr>
          <p:spPr bwMode="auto">
            <a:xfrm>
              <a:off x="5518150" y="1462088"/>
              <a:ext cx="6735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optical</a:t>
              </a:r>
              <a:br>
                <a:rPr lang="en-US" altLang="en-US" sz="1400" dirty="0"/>
              </a:br>
              <a:r>
                <a:rPr lang="en-US" altLang="en-US" sz="1400" dirty="0"/>
                <a:t>fibers</a:t>
              </a:r>
            </a:p>
          </p:txBody>
        </p:sp>
        <p:grpSp>
          <p:nvGrpSpPr>
            <p:cNvPr id="58387" name="Group 52"/>
            <p:cNvGrpSpPr>
              <a:grpSpLocks/>
            </p:cNvGrpSpPr>
            <p:nvPr/>
          </p:nvGrpSpPr>
          <p:grpSpPr bwMode="auto">
            <a:xfrm>
              <a:off x="2163763" y="2266950"/>
              <a:ext cx="376237" cy="217488"/>
              <a:chOff x="533" y="321"/>
              <a:chExt cx="359" cy="180"/>
            </a:xfrm>
          </p:grpSpPr>
          <p:grpSp>
            <p:nvGrpSpPr>
              <p:cNvPr id="58392" name="Group 53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58394" name="Oval 54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8395" name="Line 55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396" name="Line 56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397" name="Rectangle 57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altLang="en-US" dirty="0"/>
                </a:p>
              </p:txBody>
            </p:sp>
            <p:sp>
              <p:nvSpPr>
                <p:cNvPr id="58398" name="Oval 58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grpSp>
              <p:nvGrpSpPr>
                <p:cNvPr id="58399" name="Group 59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58404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8400" name="Group 63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58401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0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0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58393" name="Line 67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8388" name="Line 68"/>
            <p:cNvSpPr>
              <a:spLocks noChangeShapeType="1"/>
            </p:cNvSpPr>
            <p:nvPr/>
          </p:nvSpPr>
          <p:spPr bwMode="auto">
            <a:xfrm>
              <a:off x="2508250" y="2424113"/>
              <a:ext cx="2349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89" name="Freeform 69"/>
            <p:cNvSpPr>
              <a:spLocks/>
            </p:cNvSpPr>
            <p:nvPr/>
          </p:nvSpPr>
          <p:spPr bwMode="auto">
            <a:xfrm rot="4873784">
              <a:off x="431007" y="923131"/>
              <a:ext cx="1428750" cy="1325563"/>
            </a:xfrm>
            <a:custGeom>
              <a:avLst/>
              <a:gdLst>
                <a:gd name="T0" fmla="*/ 292271188 w 1292"/>
                <a:gd name="T1" fmla="*/ 7809730 h 1255"/>
                <a:gd name="T2" fmla="*/ 42801680 w 1292"/>
                <a:gd name="T3" fmla="*/ 175150704 h 1255"/>
                <a:gd name="T4" fmla="*/ 35463295 w 1292"/>
                <a:gd name="T5" fmla="*/ 583465340 h 1255"/>
                <a:gd name="T6" fmla="*/ 64813489 w 1292"/>
                <a:gd name="T7" fmla="*/ 924842569 h 1255"/>
                <a:gd name="T8" fmla="*/ 299608458 w 1292"/>
                <a:gd name="T9" fmla="*/ 971697770 h 1255"/>
                <a:gd name="T10" fmla="*/ 791210100 w 1292"/>
                <a:gd name="T11" fmla="*/ 1259526764 h 1255"/>
                <a:gd name="T12" fmla="*/ 1216775347 w 1292"/>
                <a:gd name="T13" fmla="*/ 1380012472 h 1255"/>
                <a:gd name="T14" fmla="*/ 1466245840 w 1292"/>
                <a:gd name="T15" fmla="*/ 1139039999 h 1255"/>
                <a:gd name="T16" fmla="*/ 1554293078 w 1292"/>
                <a:gd name="T17" fmla="*/ 496447047 h 1255"/>
                <a:gd name="T18" fmla="*/ 1473583109 w 1292"/>
                <a:gd name="T19" fmla="*/ 235394614 h 1255"/>
                <a:gd name="T20" fmla="*/ 915944794 w 1292"/>
                <a:gd name="T21" fmla="*/ 128295469 h 1255"/>
                <a:gd name="T22" fmla="*/ 292271188 w 1292"/>
                <a:gd name="T23" fmla="*/ 780973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390" name="Line 70"/>
            <p:cNvSpPr>
              <a:spLocks noChangeShapeType="1"/>
            </p:cNvSpPr>
            <p:nvPr/>
          </p:nvSpPr>
          <p:spPr bwMode="auto">
            <a:xfrm>
              <a:off x="1676400" y="2051050"/>
              <a:ext cx="4984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391" name="Text Box 71"/>
            <p:cNvSpPr txBox="1">
              <a:spLocks noChangeArrowheads="1"/>
            </p:cNvSpPr>
            <p:nvPr/>
          </p:nvSpPr>
          <p:spPr bwMode="auto">
            <a:xfrm>
              <a:off x="711200" y="1531938"/>
              <a:ext cx="7425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Internet</a:t>
              </a:r>
            </a:p>
          </p:txBody>
        </p:sp>
      </p:grpSp>
      <p:sp>
        <p:nvSpPr>
          <p:cNvPr id="58371" name="Title 43"/>
          <p:cNvSpPr>
            <a:spLocks noGrp="1"/>
          </p:cNvSpPr>
          <p:nvPr>
            <p:ph type="title"/>
          </p:nvPr>
        </p:nvSpPr>
        <p:spPr>
          <a:xfrm>
            <a:off x="1317625" y="321469"/>
            <a:ext cx="77724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Fiber to the Home</a:t>
            </a:r>
          </a:p>
        </p:txBody>
      </p:sp>
      <p:sp>
        <p:nvSpPr>
          <p:cNvPr id="58372" name="Content Placeholder 45"/>
          <p:cNvSpPr>
            <a:spLocks noGrp="1"/>
          </p:cNvSpPr>
          <p:nvPr>
            <p:ph idx="1"/>
          </p:nvPr>
        </p:nvSpPr>
        <p:spPr>
          <a:xfrm>
            <a:off x="1197769" y="4630784"/>
            <a:ext cx="7772400" cy="16141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Optical links from central office to the home</a:t>
            </a:r>
          </a:p>
          <a:p>
            <a:r>
              <a:rPr lang="en-US" altLang="en-US" sz="2400" dirty="0"/>
              <a:t>Two competing optical technologies: </a:t>
            </a:r>
          </a:p>
          <a:p>
            <a:pPr lvl="1"/>
            <a:r>
              <a:rPr lang="en-US" altLang="en-US" sz="2000" dirty="0"/>
              <a:t>Passive Optical network (PON) </a:t>
            </a:r>
          </a:p>
          <a:p>
            <a:pPr lvl="1"/>
            <a:r>
              <a:rPr lang="en-US" altLang="en-US" sz="2000" dirty="0"/>
              <a:t>Active Optical Network (PAN)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30D31-71ED-4955-9885-F016AEC7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073194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51"/>
          <p:cNvGrpSpPr>
            <a:grpSpLocks/>
          </p:cNvGrpSpPr>
          <p:nvPr/>
        </p:nvGrpSpPr>
        <p:grpSpPr bwMode="auto">
          <a:xfrm>
            <a:off x="2505926" y="1447688"/>
            <a:ext cx="6531768" cy="3712213"/>
            <a:chOff x="1433513" y="1757363"/>
            <a:chExt cx="5884792" cy="3447852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1433513" y="1757363"/>
            <a:ext cx="6111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305000" imgH="1085760" progId="MS_ClipArt_Gallery.2">
                    <p:embed/>
                  </p:oleObj>
                </mc:Choice>
                <mc:Fallback>
                  <p:oleObj name="Clip" r:id="rId2" imgW="1305000" imgH="1085760" progId="MS_ClipArt_Gallery.2">
                    <p:embed/>
                    <p:pic>
                      <p:nvPicPr>
                        <p:cNvPr id="92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3" y="1757363"/>
                          <a:ext cx="611187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1433513" y="2892425"/>
            <a:ext cx="61118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92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3" y="2892425"/>
                          <a:ext cx="611187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489075" y="4125913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92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9075" y="4125913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Line 9"/>
            <p:cNvSpPr>
              <a:spLocks noChangeShapeType="1"/>
            </p:cNvSpPr>
            <p:nvPr/>
          </p:nvSpPr>
          <p:spPr bwMode="auto">
            <a:xfrm>
              <a:off x="3922713" y="30337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3500438" y="3262313"/>
              <a:ext cx="388937" cy="103187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9226" name="Group 11"/>
            <p:cNvGrpSpPr>
              <a:grpSpLocks/>
            </p:cNvGrpSpPr>
            <p:nvPr/>
          </p:nvGrpSpPr>
          <p:grpSpPr bwMode="auto">
            <a:xfrm>
              <a:off x="3708400" y="3109913"/>
              <a:ext cx="158750" cy="144462"/>
              <a:chOff x="576" y="3456"/>
              <a:chExt cx="288" cy="240"/>
            </a:xfrm>
          </p:grpSpPr>
          <p:sp>
            <p:nvSpPr>
              <p:cNvPr id="9266" name="Line 1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267" name="Line 1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227" name="Group 14"/>
            <p:cNvGrpSpPr>
              <a:grpSpLocks/>
            </p:cNvGrpSpPr>
            <p:nvPr/>
          </p:nvGrpSpPr>
          <p:grpSpPr bwMode="auto">
            <a:xfrm>
              <a:off x="4778375" y="2655888"/>
              <a:ext cx="569913" cy="285750"/>
              <a:chOff x="533" y="321"/>
              <a:chExt cx="359" cy="180"/>
            </a:xfrm>
          </p:grpSpPr>
          <p:grpSp>
            <p:nvGrpSpPr>
              <p:cNvPr id="9251" name="Group 1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9253" name="Oval 1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54" name="Line 1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55" name="Line 1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56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altLang="en-US" dirty="0"/>
                </a:p>
              </p:txBody>
            </p:sp>
            <p:sp>
              <p:nvSpPr>
                <p:cNvPr id="9257" name="Oval 2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grpSp>
              <p:nvGrpSpPr>
                <p:cNvPr id="9258" name="Group 2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926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2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2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259" name="Group 2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926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26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26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9252" name="Line 2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228" name="Group 30"/>
            <p:cNvGrpSpPr>
              <a:grpSpLocks/>
            </p:cNvGrpSpPr>
            <p:nvPr/>
          </p:nvGrpSpPr>
          <p:grpSpPr bwMode="auto">
            <a:xfrm>
              <a:off x="3705225" y="4356100"/>
              <a:ext cx="238125" cy="484188"/>
              <a:chOff x="4180" y="783"/>
              <a:chExt cx="150" cy="307"/>
            </a:xfrm>
          </p:grpSpPr>
          <p:sp>
            <p:nvSpPr>
              <p:cNvPr id="9243" name="AutoShape 3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4" name="Rectangle 3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5" name="Rectangle 3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6" name="AutoShape 3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7" name="Line 3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48" name="Line 3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49" name="Rectangle 3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0" name="Rectangle 3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9229" name="Line 39"/>
            <p:cNvSpPr>
              <a:spLocks noChangeShapeType="1"/>
            </p:cNvSpPr>
            <p:nvPr/>
          </p:nvSpPr>
          <p:spPr bwMode="auto">
            <a:xfrm>
              <a:off x="1911350" y="2092325"/>
              <a:ext cx="1704975" cy="108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30" name="Line 40"/>
            <p:cNvSpPr>
              <a:spLocks noChangeShapeType="1"/>
            </p:cNvSpPr>
            <p:nvPr/>
          </p:nvSpPr>
          <p:spPr bwMode="auto">
            <a:xfrm>
              <a:off x="1966913" y="3062288"/>
              <a:ext cx="15652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31" name="Line 41"/>
            <p:cNvSpPr>
              <a:spLocks noChangeShapeType="1"/>
            </p:cNvSpPr>
            <p:nvPr/>
          </p:nvSpPr>
          <p:spPr bwMode="auto">
            <a:xfrm flipV="1">
              <a:off x="2051050" y="3352800"/>
              <a:ext cx="1565275" cy="955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 flipH="1" flipV="1">
              <a:off x="3795713" y="3379788"/>
              <a:ext cx="41275" cy="1025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33" name="Line 43"/>
            <p:cNvSpPr>
              <a:spLocks noChangeShapeType="1"/>
            </p:cNvSpPr>
            <p:nvPr/>
          </p:nvSpPr>
          <p:spPr bwMode="auto">
            <a:xfrm flipV="1">
              <a:off x="3962400" y="2895600"/>
              <a:ext cx="83185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34" name="Text Box 44"/>
            <p:cNvSpPr txBox="1">
              <a:spLocks noChangeArrowheads="1"/>
            </p:cNvSpPr>
            <p:nvPr/>
          </p:nvSpPr>
          <p:spPr bwMode="auto">
            <a:xfrm>
              <a:off x="2414588" y="2182813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100 Mbps</a:t>
              </a:r>
            </a:p>
          </p:txBody>
        </p:sp>
        <p:sp>
          <p:nvSpPr>
            <p:cNvPr id="9235" name="Text Box 45"/>
            <p:cNvSpPr txBox="1">
              <a:spLocks noChangeArrowheads="1"/>
            </p:cNvSpPr>
            <p:nvPr/>
          </p:nvSpPr>
          <p:spPr bwMode="auto">
            <a:xfrm>
              <a:off x="2038350" y="3154363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100 Mbps</a:t>
              </a:r>
            </a:p>
          </p:txBody>
        </p:sp>
        <p:sp>
          <p:nvSpPr>
            <p:cNvPr id="9236" name="Text Box 46"/>
            <p:cNvSpPr txBox="1">
              <a:spLocks noChangeArrowheads="1"/>
            </p:cNvSpPr>
            <p:nvPr/>
          </p:nvSpPr>
          <p:spPr bwMode="auto">
            <a:xfrm>
              <a:off x="2122488" y="4164013"/>
              <a:ext cx="9092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100 Mbps</a:t>
              </a:r>
            </a:p>
          </p:txBody>
        </p:sp>
        <p:sp>
          <p:nvSpPr>
            <p:cNvPr id="9237" name="Text Box 47"/>
            <p:cNvSpPr txBox="1">
              <a:spLocks noChangeArrowheads="1"/>
            </p:cNvSpPr>
            <p:nvPr/>
          </p:nvSpPr>
          <p:spPr bwMode="auto">
            <a:xfrm>
              <a:off x="3841750" y="3927475"/>
              <a:ext cx="723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1 Gbps</a:t>
              </a:r>
            </a:p>
          </p:txBody>
        </p:sp>
        <p:sp>
          <p:nvSpPr>
            <p:cNvPr id="9238" name="Text Box 48"/>
            <p:cNvSpPr txBox="1">
              <a:spLocks noChangeArrowheads="1"/>
            </p:cNvSpPr>
            <p:nvPr/>
          </p:nvSpPr>
          <p:spPr bwMode="auto">
            <a:xfrm>
              <a:off x="3468688" y="4897438"/>
              <a:ext cx="6238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server</a:t>
              </a:r>
            </a:p>
          </p:txBody>
        </p:sp>
        <p:sp>
          <p:nvSpPr>
            <p:cNvPr id="9239" name="Text Box 49"/>
            <p:cNvSpPr txBox="1">
              <a:spLocks noChangeArrowheads="1"/>
            </p:cNvSpPr>
            <p:nvPr/>
          </p:nvSpPr>
          <p:spPr bwMode="auto">
            <a:xfrm>
              <a:off x="3398838" y="2611438"/>
              <a:ext cx="792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Ethernet</a:t>
              </a:r>
            </a:p>
            <a:p>
              <a:r>
                <a:rPr lang="en-US" altLang="en-US" sz="1400" dirty="0"/>
                <a:t>switch</a:t>
              </a:r>
            </a:p>
          </p:txBody>
        </p:sp>
        <p:sp>
          <p:nvSpPr>
            <p:cNvPr id="9240" name="Text Box 50"/>
            <p:cNvSpPr txBox="1">
              <a:spLocks noChangeArrowheads="1"/>
            </p:cNvSpPr>
            <p:nvPr/>
          </p:nvSpPr>
          <p:spPr bwMode="auto">
            <a:xfrm>
              <a:off x="4286250" y="2195513"/>
              <a:ext cx="10518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Institutional</a:t>
              </a:r>
            </a:p>
            <a:p>
              <a:r>
                <a:rPr lang="en-US" altLang="en-US" sz="1400" dirty="0"/>
                <a:t>router</a:t>
              </a:r>
            </a:p>
          </p:txBody>
        </p:sp>
        <p:sp>
          <p:nvSpPr>
            <p:cNvPr id="9241" name="Line 51"/>
            <p:cNvSpPr>
              <a:spLocks noChangeShapeType="1"/>
            </p:cNvSpPr>
            <p:nvPr/>
          </p:nvSpPr>
          <p:spPr bwMode="auto">
            <a:xfrm>
              <a:off x="5319713" y="28257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42" name="Text Box 52"/>
            <p:cNvSpPr txBox="1">
              <a:spLocks noChangeArrowheads="1"/>
            </p:cNvSpPr>
            <p:nvPr/>
          </p:nvSpPr>
          <p:spPr bwMode="auto">
            <a:xfrm>
              <a:off x="6045200" y="2528888"/>
              <a:ext cx="12731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400" dirty="0"/>
                <a:t>To Institution’s</a:t>
              </a:r>
              <a:br>
                <a:rPr lang="en-US" altLang="en-US" sz="1400" dirty="0"/>
              </a:br>
              <a:r>
                <a:rPr lang="en-US" altLang="en-US" sz="1400" dirty="0"/>
                <a:t>ISP</a:t>
              </a:r>
            </a:p>
          </p:txBody>
        </p:sp>
      </p:grp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1436689" y="349437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3791415" y="5199332"/>
            <a:ext cx="6902600" cy="13566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Typically used in companies, universities, etc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altLang="en-US" dirty="0"/>
              <a:t>10 Mbs, 100Mbps, 1Gbps, 10Gbps Ethernet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altLang="en-US" dirty="0"/>
              <a:t>Today, end systems typically connect into Ethernet switch</a:t>
            </a:r>
          </a:p>
          <a:p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7B8-4174-4135-B00E-2F572703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07940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696" y="238539"/>
            <a:ext cx="8382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Wireless access networks</a:t>
            </a:r>
          </a:p>
        </p:txBody>
      </p:sp>
      <p:sp>
        <p:nvSpPr>
          <p:cNvPr id="10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2122" y="1461534"/>
            <a:ext cx="5309891" cy="4876800"/>
          </a:xfrm>
        </p:spPr>
        <p:txBody>
          <a:bodyPr/>
          <a:lstStyle/>
          <a:p>
            <a:r>
              <a:rPr lang="en-US" altLang="en-US" sz="2400" dirty="0"/>
              <a:t>shared </a:t>
            </a:r>
            <a:r>
              <a:rPr lang="en-US" altLang="en-US" sz="2400" i="1" dirty="0"/>
              <a:t>wireless</a:t>
            </a:r>
            <a:r>
              <a:rPr lang="en-US" altLang="en-US" sz="2400" dirty="0"/>
              <a:t> access network connects end system to router</a:t>
            </a:r>
          </a:p>
          <a:p>
            <a:pPr lvl="1"/>
            <a:r>
              <a:rPr lang="en-US" altLang="en-US" sz="2000" dirty="0"/>
              <a:t>via base station aka “access point”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wireless LANs:</a:t>
            </a:r>
            <a:endParaRPr lang="en-US" altLang="en-US" sz="2400" dirty="0"/>
          </a:p>
          <a:p>
            <a:pPr lvl="1"/>
            <a:r>
              <a:rPr lang="en-US" altLang="en-US" sz="2000" dirty="0"/>
              <a:t>802.11b/g/n/ac (WiFi): 11/54/600/1000Mbps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wider-area wireless access</a:t>
            </a:r>
            <a:endParaRPr lang="en-US" altLang="en-US" sz="2400" dirty="0"/>
          </a:p>
          <a:p>
            <a:pPr lvl="1"/>
            <a:r>
              <a:rPr lang="en-US" altLang="en-US" sz="2000" dirty="0"/>
              <a:t>provided by telco operator</a:t>
            </a:r>
          </a:p>
          <a:p>
            <a:pPr lvl="1"/>
            <a:r>
              <a:rPr lang="en-US" altLang="en-US" sz="2000" dirty="0"/>
              <a:t>~1Mbps over cellular system (EVDO, HSDPA)</a:t>
            </a:r>
          </a:p>
          <a:p>
            <a:pPr lvl="1"/>
            <a:r>
              <a:rPr lang="en-US" altLang="en-US" sz="2000" dirty="0"/>
              <a:t>WiMAX (10’s Mbps) over wide area</a:t>
            </a:r>
          </a:p>
          <a:p>
            <a:pPr lvl="1"/>
            <a:r>
              <a:rPr lang="en-US" altLang="en-US" sz="2000" dirty="0"/>
              <a:t>LTE</a:t>
            </a:r>
          </a:p>
        </p:txBody>
      </p:sp>
      <p:grpSp>
        <p:nvGrpSpPr>
          <p:cNvPr id="10254" name="Group 5"/>
          <p:cNvGrpSpPr>
            <a:grpSpLocks/>
          </p:cNvGrpSpPr>
          <p:nvPr/>
        </p:nvGrpSpPr>
        <p:grpSpPr bwMode="auto">
          <a:xfrm>
            <a:off x="7745413" y="4048125"/>
            <a:ext cx="622300" cy="793750"/>
            <a:chOff x="3908" y="2375"/>
            <a:chExt cx="392" cy="500"/>
          </a:xfrm>
        </p:grpSpPr>
        <p:graphicFrame>
          <p:nvGraphicFramePr>
            <p:cNvPr id="1024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819000" imgH="847800" progId="MS_ClipArt_Gallery.2">
                    <p:embed/>
                  </p:oleObj>
                </mc:Choice>
                <mc:Fallback>
                  <p:oleObj name="Clip" r:id="rId3" imgW="819000" imgH="847800" progId="MS_ClipArt_Gallery.2">
                    <p:embed/>
                    <p:pic>
                      <p:nvPicPr>
                        <p:cNvPr id="1024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266840" imgH="1200240" progId="MS_ClipArt_Gallery.2">
                    <p:embed/>
                  </p:oleObj>
                </mc:Choice>
                <mc:Fallback>
                  <p:oleObj name="Clip" r:id="rId5" imgW="1266840" imgH="1200240" progId="MS_ClipArt_Gallery.2">
                    <p:embed/>
                    <p:pic>
                      <p:nvPicPr>
                        <p:cNvPr id="1024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5" name="Group 8"/>
          <p:cNvGrpSpPr>
            <a:grpSpLocks/>
          </p:cNvGrpSpPr>
          <p:nvPr/>
        </p:nvGrpSpPr>
        <p:grpSpPr bwMode="auto">
          <a:xfrm>
            <a:off x="8901113" y="3962400"/>
            <a:ext cx="622300" cy="793750"/>
            <a:chOff x="2870" y="1518"/>
            <a:chExt cx="292" cy="320"/>
          </a:xfrm>
        </p:grpSpPr>
        <p:graphicFrame>
          <p:nvGraphicFramePr>
            <p:cNvPr id="1024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819000" imgH="847800" progId="MS_ClipArt_Gallery.2">
                    <p:embed/>
                  </p:oleObj>
                </mc:Choice>
                <mc:Fallback>
                  <p:oleObj name="Clip" r:id="rId7" imgW="819000" imgH="847800" progId="MS_ClipArt_Gallery.2">
                    <p:embed/>
                    <p:pic>
                      <p:nvPicPr>
                        <p:cNvPr id="1024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266840" imgH="1200240" progId="MS_ClipArt_Gallery.2">
                    <p:embed/>
                  </p:oleObj>
                </mc:Choice>
                <mc:Fallback>
                  <p:oleObj name="Clip" r:id="rId8" imgW="1266840" imgH="1200240" progId="MS_ClipArt_Gallery.2">
                    <p:embed/>
                    <p:pic>
                      <p:nvPicPr>
                        <p:cNvPr id="1024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6" name="Oval 15"/>
          <p:cNvSpPr>
            <a:spLocks noChangeArrowheads="1"/>
          </p:cNvSpPr>
          <p:nvPr/>
        </p:nvSpPr>
        <p:spPr bwMode="auto">
          <a:xfrm>
            <a:off x="8020051" y="2387601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>
            <a:off x="8020050" y="2366964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8780463" y="2366964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8020051" y="2366963"/>
            <a:ext cx="754063" cy="1460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0260" name="Oval 19"/>
          <p:cNvSpPr>
            <a:spLocks noChangeArrowheads="1"/>
          </p:cNvSpPr>
          <p:nvPr/>
        </p:nvSpPr>
        <p:spPr bwMode="auto">
          <a:xfrm>
            <a:off x="8013701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0261" name="Group 20"/>
          <p:cNvGrpSpPr>
            <a:grpSpLocks/>
          </p:cNvGrpSpPr>
          <p:nvPr/>
        </p:nvGrpSpPr>
        <p:grpSpPr bwMode="auto">
          <a:xfrm>
            <a:off x="8196264" y="2255838"/>
            <a:ext cx="377825" cy="163512"/>
            <a:chOff x="2848" y="848"/>
            <a:chExt cx="140" cy="98"/>
          </a:xfrm>
        </p:grpSpPr>
        <p:sp>
          <p:nvSpPr>
            <p:cNvPr id="1031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262" name="Group 24"/>
          <p:cNvGrpSpPr>
            <a:grpSpLocks/>
          </p:cNvGrpSpPr>
          <p:nvPr/>
        </p:nvGrpSpPr>
        <p:grpSpPr bwMode="auto">
          <a:xfrm flipV="1">
            <a:off x="8196264" y="2252663"/>
            <a:ext cx="377825" cy="163512"/>
            <a:chOff x="2848" y="848"/>
            <a:chExt cx="140" cy="98"/>
          </a:xfrm>
        </p:grpSpPr>
        <p:sp>
          <p:nvSpPr>
            <p:cNvPr id="1030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0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63" name="Line 28"/>
          <p:cNvSpPr>
            <a:spLocks noChangeShapeType="1"/>
          </p:cNvSpPr>
          <p:nvPr/>
        </p:nvSpPr>
        <p:spPr bwMode="auto">
          <a:xfrm flipV="1">
            <a:off x="8410575" y="2619376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264" name="Group 29"/>
          <p:cNvGrpSpPr>
            <a:grpSpLocks/>
          </p:cNvGrpSpPr>
          <p:nvPr/>
        </p:nvGrpSpPr>
        <p:grpSpPr bwMode="auto">
          <a:xfrm>
            <a:off x="9145588" y="2359025"/>
            <a:ext cx="622300" cy="793750"/>
            <a:chOff x="2870" y="1518"/>
            <a:chExt cx="292" cy="320"/>
          </a:xfrm>
        </p:grpSpPr>
        <p:graphicFrame>
          <p:nvGraphicFramePr>
            <p:cNvPr id="1024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1024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266840" imgH="1200240" progId="MS_ClipArt_Gallery.2">
                    <p:embed/>
                  </p:oleObj>
                </mc:Choice>
                <mc:Fallback>
                  <p:oleObj name="Clip" r:id="rId10" imgW="1266840" imgH="1200240" progId="MS_ClipArt_Gallery.2">
                    <p:embed/>
                    <p:pic>
                      <p:nvPicPr>
                        <p:cNvPr id="10245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5" name="Group 32"/>
          <p:cNvGrpSpPr>
            <a:grpSpLocks/>
          </p:cNvGrpSpPr>
          <p:nvPr/>
        </p:nvGrpSpPr>
        <p:grpSpPr bwMode="auto">
          <a:xfrm>
            <a:off x="9594850" y="3421063"/>
            <a:ext cx="622300" cy="793750"/>
            <a:chOff x="2870" y="1518"/>
            <a:chExt cx="292" cy="320"/>
          </a:xfrm>
        </p:grpSpPr>
        <p:graphicFrame>
          <p:nvGraphicFramePr>
            <p:cNvPr id="1024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819000" imgH="847800" progId="MS_ClipArt_Gallery.2">
                    <p:embed/>
                  </p:oleObj>
                </mc:Choice>
                <mc:Fallback>
                  <p:oleObj name="Clip" r:id="rId11" imgW="819000" imgH="847800" progId="MS_ClipArt_Gallery.2">
                    <p:embed/>
                    <p:pic>
                      <p:nvPicPr>
                        <p:cNvPr id="10242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266840" imgH="1200240" progId="MS_ClipArt_Gallery.2">
                    <p:embed/>
                  </p:oleObj>
                </mc:Choice>
                <mc:Fallback>
                  <p:oleObj name="Clip" r:id="rId12" imgW="1266840" imgH="1200240" progId="MS_ClipArt_Gallery.2">
                    <p:embed/>
                    <p:pic>
                      <p:nvPicPr>
                        <p:cNvPr id="10243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6" name="Text Box 35"/>
          <p:cNvSpPr txBox="1">
            <a:spLocks noChangeArrowheads="1"/>
          </p:cNvSpPr>
          <p:nvPr/>
        </p:nvSpPr>
        <p:spPr bwMode="auto">
          <a:xfrm>
            <a:off x="6595352" y="2874964"/>
            <a:ext cx="1189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dirty="0">
                <a:latin typeface="Comic Sans MS" pitchFamily="66" charset="0"/>
              </a:rPr>
              <a:t>base</a:t>
            </a:r>
          </a:p>
          <a:p>
            <a:pPr algn="r"/>
            <a:r>
              <a:rPr lang="en-US" altLang="en-US" dirty="0">
                <a:latin typeface="Comic Sans MS" pitchFamily="66" charset="0"/>
              </a:rPr>
              <a:t>station</a:t>
            </a:r>
            <a:endParaRPr lang="en-US" altLang="en-US" dirty="0"/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8950404" y="4867276"/>
            <a:ext cx="1107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dirty="0">
                <a:latin typeface="Comic Sans MS" pitchFamily="66" charset="0"/>
              </a:rPr>
              <a:t>mobile</a:t>
            </a:r>
          </a:p>
          <a:p>
            <a:pPr algn="r"/>
            <a:r>
              <a:rPr lang="en-US" altLang="en-US" dirty="0">
                <a:latin typeface="Comic Sans MS" pitchFamily="66" charset="0"/>
              </a:rPr>
              <a:t>hosts</a:t>
            </a:r>
            <a:endParaRPr lang="en-US" altLang="en-US" dirty="0"/>
          </a:p>
        </p:txBody>
      </p:sp>
      <p:sp>
        <p:nvSpPr>
          <p:cNvPr id="10268" name="Line 37"/>
          <p:cNvSpPr>
            <a:spLocks noChangeShapeType="1"/>
          </p:cNvSpPr>
          <p:nvPr/>
        </p:nvSpPr>
        <p:spPr bwMode="auto">
          <a:xfrm flipV="1">
            <a:off x="8353425" y="1743076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9" name="Text Box 38"/>
          <p:cNvSpPr txBox="1">
            <a:spLocks noChangeArrowheads="1"/>
          </p:cNvSpPr>
          <p:nvPr/>
        </p:nvSpPr>
        <p:spPr bwMode="auto">
          <a:xfrm>
            <a:off x="6934200" y="216217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dirty="0">
                <a:latin typeface="Comic Sans MS" pitchFamily="66" charset="0"/>
              </a:rPr>
              <a:t>router</a:t>
            </a:r>
            <a:endParaRPr lang="en-US" altLang="en-US" dirty="0"/>
          </a:p>
        </p:txBody>
      </p:sp>
      <p:grpSp>
        <p:nvGrpSpPr>
          <p:cNvPr id="10270" name="Group 104"/>
          <p:cNvGrpSpPr>
            <a:grpSpLocks/>
          </p:cNvGrpSpPr>
          <p:nvPr/>
        </p:nvGrpSpPr>
        <p:grpSpPr bwMode="auto">
          <a:xfrm>
            <a:off x="7969250" y="2717800"/>
            <a:ext cx="681038" cy="820738"/>
            <a:chOff x="3221" y="3127"/>
            <a:chExt cx="429" cy="517"/>
          </a:xfrm>
        </p:grpSpPr>
        <p:sp>
          <p:nvSpPr>
            <p:cNvPr id="1027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28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1030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28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1030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30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28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1029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29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29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1029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29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29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1029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29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029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29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125E3-1DC8-4772-BC45-B558E577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4001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37A1-B07E-4653-91BA-A1E7FC30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D5C4-6000-4E92-A887-D96EC8E3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the physical (or MAC) addresses of your notebook’s </a:t>
            </a:r>
            <a:r>
              <a:rPr lang="en-US" dirty="0" err="1"/>
              <a:t>WiFi</a:t>
            </a:r>
            <a:r>
              <a:rPr lang="en-US" dirty="0"/>
              <a:t> adaptor and Ethernet adaptor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ipconfig –all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A0E46-5E89-40FB-A67F-88698F47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6A97-CEA6-4B28-8D49-F7A3FF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0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7B0C2-E6CF-48C5-8364-42DE9086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D17D-BEF9-432D-B884-A06EA82B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433DB-8412-4198-ACA6-2BFA51F6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70" y="417057"/>
            <a:ext cx="7761025" cy="58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1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74E7-6E38-4947-BFF9-C288DA7D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FB4D-C238-4803-AEFE-65BBEE0A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traceroute (tracert on WIN) to a local host, such as </a:t>
            </a:r>
            <a:r>
              <a:rPr lang="en-US" dirty="0">
                <a:hlinkClick r:id="rId2"/>
              </a:rPr>
              <a:t>www.sinica.edu.tw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www.post.gov.tw</a:t>
            </a:r>
            <a:r>
              <a:rPr lang="en-US" dirty="0"/>
              <a:t>, </a:t>
            </a:r>
            <a:r>
              <a:rPr lang="en-US" dirty="0">
                <a:hlinkClick r:id="rId4" action="ppaction://hlinkfile"/>
              </a:rPr>
              <a:t>google.com.tw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Which “hops” belong to the edge and which belongs to the core?</a:t>
            </a:r>
          </a:p>
          <a:p>
            <a:r>
              <a:rPr lang="en-US" dirty="0"/>
              <a:t>Repeat the above for hosts outside Taiwan, such as my alma mater RPI (</a:t>
            </a:r>
            <a:r>
              <a:rPr lang="en-US" dirty="0">
                <a:hlinkClick r:id="rId5"/>
              </a:rPr>
              <a:t>www.rpi.edu</a:t>
            </a:r>
            <a:r>
              <a:rPr lang="en-US" dirty="0"/>
              <a:t>), or your favorite university.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DF73B-7596-4256-A393-CA4D8573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C080D-E9FE-47D7-9A8F-65A38CEA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7312"/>
            <a:ext cx="10058400" cy="1609344"/>
          </a:xfrm>
        </p:spPr>
        <p:txBody>
          <a:bodyPr/>
          <a:lstStyle/>
          <a:p>
            <a:r>
              <a:rPr lang="en-US" dirty="0" err="1"/>
              <a:t>Lumeta</a:t>
            </a:r>
            <a:r>
              <a:rPr lang="en-US" dirty="0"/>
              <a:t> (Global Network Visibility)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cdn.physorg.com/newman/gfx/news/hires/2009/1069646562_LGL_2D_7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096" y="1297057"/>
            <a:ext cx="5420139" cy="542013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D692B-6C53-4039-AAC7-D1FCA908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137033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>
                <a:solidFill>
                  <a:srgbClr val="FF0000"/>
                </a:solidFill>
              </a:rPr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AD798-7006-487B-A7F9-883ED497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E227F-9B0A-4635-8924-5EBA0569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4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1676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Network Core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1533" y="1600200"/>
            <a:ext cx="5940721" cy="4648200"/>
          </a:xfrm>
        </p:spPr>
        <p:txBody>
          <a:bodyPr/>
          <a:lstStyle/>
          <a:p>
            <a:r>
              <a:rPr lang="en-US" altLang="en-US" sz="2400" dirty="0"/>
              <a:t>Mesh of interconnected routers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The fundamental question:</a:t>
            </a:r>
            <a:r>
              <a:rPr lang="en-US" altLang="en-US" sz="2400" dirty="0"/>
              <a:t> how is data transferred through the net?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circuit switching:</a:t>
            </a:r>
            <a:r>
              <a:rPr lang="en-US" altLang="en-US" sz="2000" dirty="0"/>
              <a:t> dedicated circuit per call: telephone net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packet-switching:</a:t>
            </a:r>
            <a:r>
              <a:rPr lang="en-US" altLang="en-US" sz="2000" dirty="0"/>
              <a:t> data sent thru net in discrete “chunks”</a:t>
            </a:r>
          </a:p>
        </p:txBody>
      </p:sp>
      <p:sp>
        <p:nvSpPr>
          <p:cNvPr id="12296" name="Freeform 61"/>
          <p:cNvSpPr>
            <a:spLocks/>
          </p:cNvSpPr>
          <p:nvPr/>
        </p:nvSpPr>
        <p:spPr bwMode="auto">
          <a:xfrm>
            <a:off x="9167617" y="3457575"/>
            <a:ext cx="1314450" cy="674688"/>
          </a:xfrm>
          <a:custGeom>
            <a:avLst/>
            <a:gdLst>
              <a:gd name="T0" fmla="*/ 962699801 w 828"/>
              <a:gd name="T1" fmla="*/ 75604747 h 425"/>
              <a:gd name="T2" fmla="*/ 932457934 w 828"/>
              <a:gd name="T3" fmla="*/ 75604747 h 425"/>
              <a:gd name="T4" fmla="*/ 317539693 w 828"/>
              <a:gd name="T5" fmla="*/ 80645061 h 425"/>
              <a:gd name="T6" fmla="*/ 15120939 w 828"/>
              <a:gd name="T7" fmla="*/ 317539931 h 425"/>
              <a:gd name="T8" fmla="*/ 231854406 w 828"/>
              <a:gd name="T9" fmla="*/ 690523324 h 425"/>
              <a:gd name="T10" fmla="*/ 735885606 w 828"/>
              <a:gd name="T11" fmla="*/ 967740836 h 425"/>
              <a:gd name="T12" fmla="*/ 1360884371 w 828"/>
              <a:gd name="T13" fmla="*/ 1048385873 h 425"/>
              <a:gd name="T14" fmla="*/ 1759069338 w 828"/>
              <a:gd name="T15" fmla="*/ 831652138 h 425"/>
              <a:gd name="T16" fmla="*/ 1955641467 w 828"/>
              <a:gd name="T17" fmla="*/ 428426955 h 425"/>
              <a:gd name="T18" fmla="*/ 1995963955 w 828"/>
              <a:gd name="T19" fmla="*/ 55443487 h 425"/>
              <a:gd name="T20" fmla="*/ 1411287481 w 828"/>
              <a:gd name="T21" fmla="*/ 95766006 h 425"/>
              <a:gd name="T22" fmla="*/ 962699801 w 828"/>
              <a:gd name="T23" fmla="*/ 756047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7" name="Freeform 62"/>
          <p:cNvSpPr>
            <a:spLocks/>
          </p:cNvSpPr>
          <p:nvPr/>
        </p:nvSpPr>
        <p:spPr bwMode="auto">
          <a:xfrm>
            <a:off x="9186668" y="1931989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8" name="Freeform 63"/>
          <p:cNvSpPr>
            <a:spLocks/>
          </p:cNvSpPr>
          <p:nvPr/>
        </p:nvSpPr>
        <p:spPr bwMode="auto">
          <a:xfrm>
            <a:off x="7446767" y="1639888"/>
            <a:ext cx="1644650" cy="1071562"/>
          </a:xfrm>
          <a:custGeom>
            <a:avLst/>
            <a:gdLst>
              <a:gd name="T0" fmla="*/ 1633060877 w 1036"/>
              <a:gd name="T1" fmla="*/ 27720914 h 675"/>
              <a:gd name="T2" fmla="*/ 982860871 w 1036"/>
              <a:gd name="T3" fmla="*/ 133567426 h 675"/>
              <a:gd name="T4" fmla="*/ 519152141 w 1036"/>
              <a:gd name="T5" fmla="*/ 325099192 h 675"/>
              <a:gd name="T6" fmla="*/ 383063669 w 1036"/>
              <a:gd name="T7" fmla="*/ 577114708 h 675"/>
              <a:gd name="T8" fmla="*/ 55443436 w 1036"/>
              <a:gd name="T9" fmla="*/ 748485191 h 675"/>
              <a:gd name="T10" fmla="*/ 45362804 w 1036"/>
              <a:gd name="T11" fmla="*/ 1156750364 h 675"/>
              <a:gd name="T12" fmla="*/ 332660567 w 1036"/>
              <a:gd name="T13" fmla="*/ 1232354989 h 675"/>
              <a:gd name="T14" fmla="*/ 1154231415 w 1036"/>
              <a:gd name="T15" fmla="*/ 1232354989 h 675"/>
              <a:gd name="T16" fmla="*/ 1507053124 w 1036"/>
              <a:gd name="T17" fmla="*/ 1398685163 h 675"/>
              <a:gd name="T18" fmla="*/ 1895157401 w 1036"/>
              <a:gd name="T19" fmla="*/ 1655740888 h 675"/>
              <a:gd name="T20" fmla="*/ 2147483647 w 1036"/>
              <a:gd name="T21" fmla="*/ 1665821901 h 675"/>
              <a:gd name="T22" fmla="*/ 2147483647 w 1036"/>
              <a:gd name="T23" fmla="*/ 1519652563 h 675"/>
              <a:gd name="T24" fmla="*/ 2147483647 w 1036"/>
              <a:gd name="T25" fmla="*/ 1121468205 h 675"/>
              <a:gd name="T26" fmla="*/ 2147483647 w 1036"/>
              <a:gd name="T27" fmla="*/ 733364266 h 675"/>
              <a:gd name="T28" fmla="*/ 2147483647 w 1036"/>
              <a:gd name="T29" fmla="*/ 269655801 h 675"/>
              <a:gd name="T30" fmla="*/ 2147483647 w 1036"/>
              <a:gd name="T31" fmla="*/ 42841839 h 675"/>
              <a:gd name="T32" fmla="*/ 1955641122 w 1036"/>
              <a:gd name="T33" fmla="*/ 7559672 h 675"/>
              <a:gd name="T34" fmla="*/ 1633060877 w 1036"/>
              <a:gd name="T35" fmla="*/ 27720914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99" name="Group 64"/>
          <p:cNvGrpSpPr>
            <a:grpSpLocks/>
          </p:cNvGrpSpPr>
          <p:nvPr/>
        </p:nvGrpSpPr>
        <p:grpSpPr bwMode="auto">
          <a:xfrm>
            <a:off x="7534080" y="2974975"/>
            <a:ext cx="1458913" cy="933450"/>
            <a:chOff x="2889" y="1631"/>
            <a:chExt cx="980" cy="743"/>
          </a:xfrm>
        </p:grpSpPr>
        <p:sp>
          <p:nvSpPr>
            <p:cNvPr id="12920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921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12300" name="Group 67"/>
          <p:cNvGrpSpPr>
            <a:grpSpLocks/>
          </p:cNvGrpSpPr>
          <p:nvPr/>
        </p:nvGrpSpPr>
        <p:grpSpPr bwMode="auto">
          <a:xfrm>
            <a:off x="8235754" y="1831976"/>
            <a:ext cx="336550" cy="531813"/>
            <a:chOff x="3796" y="1043"/>
            <a:chExt cx="865" cy="1237"/>
          </a:xfrm>
        </p:grpSpPr>
        <p:sp>
          <p:nvSpPr>
            <p:cNvPr id="12890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1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2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3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4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5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6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7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8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899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900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901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902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903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904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905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16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7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8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9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906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12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3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4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5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907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08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09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0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11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2301" name="Line 100"/>
          <p:cNvSpPr>
            <a:spLocks noChangeShapeType="1"/>
          </p:cNvSpPr>
          <p:nvPr/>
        </p:nvSpPr>
        <p:spPr bwMode="auto">
          <a:xfrm flipH="1">
            <a:off x="7553130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02" name="Line 101"/>
          <p:cNvSpPr>
            <a:spLocks noChangeShapeType="1"/>
          </p:cNvSpPr>
          <p:nvPr/>
        </p:nvSpPr>
        <p:spPr bwMode="auto">
          <a:xfrm flipH="1">
            <a:off x="7519792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2303" name="Picture 102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92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Oval 107"/>
          <p:cNvSpPr>
            <a:spLocks noChangeArrowheads="1"/>
          </p:cNvSpPr>
          <p:nvPr/>
        </p:nvSpPr>
        <p:spPr bwMode="auto">
          <a:xfrm>
            <a:off x="9293030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05" name="Line 108"/>
          <p:cNvSpPr>
            <a:spLocks noChangeShapeType="1"/>
          </p:cNvSpPr>
          <p:nvPr/>
        </p:nvSpPr>
        <p:spPr bwMode="auto">
          <a:xfrm>
            <a:off x="9293029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6" name="Line 109"/>
          <p:cNvSpPr>
            <a:spLocks noChangeShapeType="1"/>
          </p:cNvSpPr>
          <p:nvPr/>
        </p:nvSpPr>
        <p:spPr bwMode="auto">
          <a:xfrm>
            <a:off x="9651804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07" name="Rectangle 110"/>
          <p:cNvSpPr>
            <a:spLocks noChangeArrowheads="1"/>
          </p:cNvSpPr>
          <p:nvPr/>
        </p:nvSpPr>
        <p:spPr bwMode="auto">
          <a:xfrm>
            <a:off x="9293029" y="3644900"/>
            <a:ext cx="355600" cy="587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08" name="Oval 111"/>
          <p:cNvSpPr>
            <a:spLocks noChangeArrowheads="1"/>
          </p:cNvSpPr>
          <p:nvPr/>
        </p:nvSpPr>
        <p:spPr bwMode="auto">
          <a:xfrm>
            <a:off x="9289855" y="3576639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09" name="Group 112"/>
          <p:cNvGrpSpPr>
            <a:grpSpLocks/>
          </p:cNvGrpSpPr>
          <p:nvPr/>
        </p:nvGrpSpPr>
        <p:grpSpPr bwMode="auto">
          <a:xfrm>
            <a:off x="9375579" y="3600450"/>
            <a:ext cx="179388" cy="65088"/>
            <a:chOff x="2848" y="848"/>
            <a:chExt cx="140" cy="98"/>
          </a:xfrm>
        </p:grpSpPr>
        <p:sp>
          <p:nvSpPr>
            <p:cNvPr id="12887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8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9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10" name="Group 116"/>
          <p:cNvGrpSpPr>
            <a:grpSpLocks/>
          </p:cNvGrpSpPr>
          <p:nvPr/>
        </p:nvGrpSpPr>
        <p:grpSpPr bwMode="auto">
          <a:xfrm flipV="1">
            <a:off x="9375579" y="3600450"/>
            <a:ext cx="179388" cy="65088"/>
            <a:chOff x="2848" y="848"/>
            <a:chExt cx="140" cy="98"/>
          </a:xfrm>
        </p:grpSpPr>
        <p:sp>
          <p:nvSpPr>
            <p:cNvPr id="12884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5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6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11" name="Oval 205"/>
          <p:cNvSpPr>
            <a:spLocks noChangeArrowheads="1"/>
          </p:cNvSpPr>
          <p:nvPr/>
        </p:nvSpPr>
        <p:spPr bwMode="auto">
          <a:xfrm>
            <a:off x="8543730" y="2498726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12" name="Line 206"/>
          <p:cNvSpPr>
            <a:spLocks noChangeShapeType="1"/>
          </p:cNvSpPr>
          <p:nvPr/>
        </p:nvSpPr>
        <p:spPr bwMode="auto">
          <a:xfrm>
            <a:off x="8543729" y="24907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13" name="Line 207"/>
          <p:cNvSpPr>
            <a:spLocks noChangeShapeType="1"/>
          </p:cNvSpPr>
          <p:nvPr/>
        </p:nvSpPr>
        <p:spPr bwMode="auto">
          <a:xfrm>
            <a:off x="8889804" y="2490789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14" name="Rectangle 208"/>
          <p:cNvSpPr>
            <a:spLocks noChangeArrowheads="1"/>
          </p:cNvSpPr>
          <p:nvPr/>
        </p:nvSpPr>
        <p:spPr bwMode="auto">
          <a:xfrm>
            <a:off x="8543729" y="2490789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15" name="Oval 209"/>
          <p:cNvSpPr>
            <a:spLocks noChangeArrowheads="1"/>
          </p:cNvSpPr>
          <p:nvPr/>
        </p:nvSpPr>
        <p:spPr bwMode="auto">
          <a:xfrm>
            <a:off x="8540555" y="2427289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16" name="Group 210"/>
          <p:cNvGrpSpPr>
            <a:grpSpLocks/>
          </p:cNvGrpSpPr>
          <p:nvPr/>
        </p:nvGrpSpPr>
        <p:grpSpPr bwMode="auto">
          <a:xfrm>
            <a:off x="8624692" y="2449514"/>
            <a:ext cx="171450" cy="60325"/>
            <a:chOff x="2848" y="848"/>
            <a:chExt cx="140" cy="98"/>
          </a:xfrm>
        </p:grpSpPr>
        <p:sp>
          <p:nvSpPr>
            <p:cNvPr id="12881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2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3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17" name="Group 214"/>
          <p:cNvGrpSpPr>
            <a:grpSpLocks/>
          </p:cNvGrpSpPr>
          <p:nvPr/>
        </p:nvGrpSpPr>
        <p:grpSpPr bwMode="auto">
          <a:xfrm flipV="1">
            <a:off x="8624692" y="2449514"/>
            <a:ext cx="171450" cy="58737"/>
            <a:chOff x="2848" y="848"/>
            <a:chExt cx="140" cy="98"/>
          </a:xfrm>
        </p:grpSpPr>
        <p:sp>
          <p:nvSpPr>
            <p:cNvPr id="12878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79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80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18" name="Oval 219"/>
          <p:cNvSpPr>
            <a:spLocks noChangeArrowheads="1"/>
          </p:cNvSpPr>
          <p:nvPr/>
        </p:nvSpPr>
        <p:spPr bwMode="auto">
          <a:xfrm>
            <a:off x="8237343" y="3648076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19" name="Line 220"/>
          <p:cNvSpPr>
            <a:spLocks noChangeShapeType="1"/>
          </p:cNvSpPr>
          <p:nvPr/>
        </p:nvSpPr>
        <p:spPr bwMode="auto">
          <a:xfrm>
            <a:off x="8237342" y="364013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20" name="Line 221"/>
          <p:cNvSpPr>
            <a:spLocks noChangeShapeType="1"/>
          </p:cNvSpPr>
          <p:nvPr/>
        </p:nvSpPr>
        <p:spPr bwMode="auto">
          <a:xfrm>
            <a:off x="8583417" y="364013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21" name="Rectangle 222"/>
          <p:cNvSpPr>
            <a:spLocks noChangeArrowheads="1"/>
          </p:cNvSpPr>
          <p:nvPr/>
        </p:nvSpPr>
        <p:spPr bwMode="auto">
          <a:xfrm>
            <a:off x="8237342" y="3640139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22" name="Oval 223"/>
          <p:cNvSpPr>
            <a:spLocks noChangeArrowheads="1"/>
          </p:cNvSpPr>
          <p:nvPr/>
        </p:nvSpPr>
        <p:spPr bwMode="auto">
          <a:xfrm>
            <a:off x="8234168" y="3576639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23" name="Group 224"/>
          <p:cNvGrpSpPr>
            <a:grpSpLocks/>
          </p:cNvGrpSpPr>
          <p:nvPr/>
        </p:nvGrpSpPr>
        <p:grpSpPr bwMode="auto">
          <a:xfrm>
            <a:off x="8318304" y="3598864"/>
            <a:ext cx="171450" cy="60325"/>
            <a:chOff x="2848" y="848"/>
            <a:chExt cx="140" cy="98"/>
          </a:xfrm>
        </p:grpSpPr>
        <p:sp>
          <p:nvSpPr>
            <p:cNvPr id="12875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76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77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24" name="Group 228"/>
          <p:cNvGrpSpPr>
            <a:grpSpLocks/>
          </p:cNvGrpSpPr>
          <p:nvPr/>
        </p:nvGrpSpPr>
        <p:grpSpPr bwMode="auto">
          <a:xfrm flipV="1">
            <a:off x="8318304" y="3598864"/>
            <a:ext cx="171450" cy="58737"/>
            <a:chOff x="2848" y="848"/>
            <a:chExt cx="140" cy="98"/>
          </a:xfrm>
        </p:grpSpPr>
        <p:sp>
          <p:nvSpPr>
            <p:cNvPr id="12872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73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74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25" name="Line 233"/>
          <p:cNvSpPr>
            <a:spLocks noChangeShapeType="1"/>
          </p:cNvSpPr>
          <p:nvPr/>
        </p:nvSpPr>
        <p:spPr bwMode="auto">
          <a:xfrm>
            <a:off x="9559730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26" name="Line 234"/>
          <p:cNvSpPr>
            <a:spLocks noChangeShapeType="1"/>
          </p:cNvSpPr>
          <p:nvPr/>
        </p:nvSpPr>
        <p:spPr bwMode="auto">
          <a:xfrm>
            <a:off x="9656567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27" name="Line 235"/>
          <p:cNvSpPr>
            <a:spLocks noChangeShapeType="1"/>
          </p:cNvSpPr>
          <p:nvPr/>
        </p:nvSpPr>
        <p:spPr bwMode="auto">
          <a:xfrm flipV="1">
            <a:off x="9893104" y="3749676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28" name="Line 236"/>
          <p:cNvSpPr>
            <a:spLocks noChangeShapeType="1"/>
          </p:cNvSpPr>
          <p:nvPr/>
        </p:nvSpPr>
        <p:spPr bwMode="auto">
          <a:xfrm>
            <a:off x="8591355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329" name="Group 240"/>
          <p:cNvGrpSpPr>
            <a:grpSpLocks/>
          </p:cNvGrpSpPr>
          <p:nvPr/>
        </p:nvGrpSpPr>
        <p:grpSpPr bwMode="auto">
          <a:xfrm>
            <a:off x="7883330" y="3509964"/>
            <a:ext cx="220663" cy="307975"/>
            <a:chOff x="2556" y="2689"/>
            <a:chExt cx="183" cy="255"/>
          </a:xfrm>
        </p:grpSpPr>
        <p:pic>
          <p:nvPicPr>
            <p:cNvPr id="12855" name="Picture 241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56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57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58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59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0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1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2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3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4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5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6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7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8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9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70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71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30" name="Line 259"/>
          <p:cNvSpPr>
            <a:spLocks noChangeShapeType="1"/>
          </p:cNvSpPr>
          <p:nvPr/>
        </p:nvSpPr>
        <p:spPr bwMode="auto">
          <a:xfrm>
            <a:off x="8886629" y="2517776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31" name="Line 260"/>
          <p:cNvSpPr>
            <a:spLocks noChangeShapeType="1"/>
          </p:cNvSpPr>
          <p:nvPr/>
        </p:nvSpPr>
        <p:spPr bwMode="auto">
          <a:xfrm>
            <a:off x="8453242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32" name="Freeform 261"/>
          <p:cNvSpPr>
            <a:spLocks/>
          </p:cNvSpPr>
          <p:nvPr/>
        </p:nvSpPr>
        <p:spPr bwMode="auto">
          <a:xfrm>
            <a:off x="7772204" y="4352925"/>
            <a:ext cx="2979738" cy="1455738"/>
          </a:xfrm>
          <a:custGeom>
            <a:avLst/>
            <a:gdLst>
              <a:gd name="T0" fmla="*/ 2147483647 w 1877"/>
              <a:gd name="T1" fmla="*/ 57964417 h 917"/>
              <a:gd name="T2" fmla="*/ 1743948758 w 1877"/>
              <a:gd name="T3" fmla="*/ 274697945 h 917"/>
              <a:gd name="T4" fmla="*/ 1045865938 w 1877"/>
              <a:gd name="T5" fmla="*/ 229335129 h 917"/>
              <a:gd name="T6" fmla="*/ 282257573 w 1877"/>
              <a:gd name="T7" fmla="*/ 428426794 h 917"/>
              <a:gd name="T8" fmla="*/ 126007850 w 1877"/>
              <a:gd name="T9" fmla="*/ 889616416 h 917"/>
              <a:gd name="T10" fmla="*/ 35282197 w 1877"/>
              <a:gd name="T11" fmla="*/ 1330643000 h 917"/>
              <a:gd name="T12" fmla="*/ 350302579 w 1877"/>
              <a:gd name="T13" fmla="*/ 1638102086 h 917"/>
              <a:gd name="T14" fmla="*/ 1272679979 w 1877"/>
              <a:gd name="T15" fmla="*/ 196824377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5648 h 917"/>
              <a:gd name="T22" fmla="*/ 2147483647 w 1877"/>
              <a:gd name="T23" fmla="*/ 1572578018 h 917"/>
              <a:gd name="T24" fmla="*/ 2147483647 w 1877"/>
              <a:gd name="T25" fmla="*/ 551915254 h 917"/>
              <a:gd name="T26" fmla="*/ 2147483647 w 1877"/>
              <a:gd name="T27" fmla="*/ 252015744 h 917"/>
              <a:gd name="T28" fmla="*/ 2147483647 w 1877"/>
              <a:gd name="T29" fmla="*/ 32762840 h 917"/>
              <a:gd name="T30" fmla="*/ 2147483647 w 1877"/>
              <a:gd name="T31" fmla="*/ 5796441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33" name="Line 262"/>
          <p:cNvSpPr>
            <a:spLocks noChangeShapeType="1"/>
          </p:cNvSpPr>
          <p:nvPr/>
        </p:nvSpPr>
        <p:spPr bwMode="auto">
          <a:xfrm rot="16200000">
            <a:off x="10008992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334" name="Group 590"/>
          <p:cNvGrpSpPr>
            <a:grpSpLocks/>
          </p:cNvGrpSpPr>
          <p:nvPr/>
        </p:nvGrpSpPr>
        <p:grpSpPr bwMode="auto">
          <a:xfrm>
            <a:off x="9921679" y="5226051"/>
            <a:ext cx="198438" cy="365125"/>
            <a:chOff x="4702" y="3292"/>
            <a:chExt cx="125" cy="230"/>
          </a:xfrm>
        </p:grpSpPr>
        <p:sp>
          <p:nvSpPr>
            <p:cNvPr id="12847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848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849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850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851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52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53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854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12335" name="Line 272"/>
          <p:cNvSpPr>
            <a:spLocks noChangeShapeType="1"/>
          </p:cNvSpPr>
          <p:nvPr/>
        </p:nvSpPr>
        <p:spPr bwMode="auto">
          <a:xfrm rot="5400000" flipV="1">
            <a:off x="10155043" y="5370514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36" name="Line 273"/>
          <p:cNvSpPr>
            <a:spLocks noChangeShapeType="1"/>
          </p:cNvSpPr>
          <p:nvPr/>
        </p:nvSpPr>
        <p:spPr bwMode="auto">
          <a:xfrm rot="16200000">
            <a:off x="10340779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37" name="Oval 275"/>
          <p:cNvSpPr>
            <a:spLocks noChangeArrowheads="1"/>
          </p:cNvSpPr>
          <p:nvPr/>
        </p:nvSpPr>
        <p:spPr bwMode="auto">
          <a:xfrm>
            <a:off x="9924854" y="4860926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38" name="Line 276"/>
          <p:cNvSpPr>
            <a:spLocks noChangeShapeType="1"/>
          </p:cNvSpPr>
          <p:nvPr/>
        </p:nvSpPr>
        <p:spPr bwMode="auto">
          <a:xfrm>
            <a:off x="9924854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39" name="Line 277"/>
          <p:cNvSpPr>
            <a:spLocks noChangeShapeType="1"/>
          </p:cNvSpPr>
          <p:nvPr/>
        </p:nvSpPr>
        <p:spPr bwMode="auto">
          <a:xfrm>
            <a:off x="10421742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40" name="Rectangle 278"/>
          <p:cNvSpPr>
            <a:spLocks noChangeArrowheads="1"/>
          </p:cNvSpPr>
          <p:nvPr/>
        </p:nvSpPr>
        <p:spPr bwMode="auto">
          <a:xfrm>
            <a:off x="9924855" y="4849814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41" name="Oval 279"/>
          <p:cNvSpPr>
            <a:spLocks noChangeArrowheads="1"/>
          </p:cNvSpPr>
          <p:nvPr/>
        </p:nvSpPr>
        <p:spPr bwMode="auto">
          <a:xfrm>
            <a:off x="9920093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42" name="Group 280"/>
          <p:cNvGrpSpPr>
            <a:grpSpLocks/>
          </p:cNvGrpSpPr>
          <p:nvPr/>
        </p:nvGrpSpPr>
        <p:grpSpPr bwMode="auto">
          <a:xfrm>
            <a:off x="10039154" y="4789488"/>
            <a:ext cx="247650" cy="88900"/>
            <a:chOff x="2848" y="848"/>
            <a:chExt cx="140" cy="98"/>
          </a:xfrm>
        </p:grpSpPr>
        <p:sp>
          <p:nvSpPr>
            <p:cNvPr id="1284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4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4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43" name="Group 284"/>
          <p:cNvGrpSpPr>
            <a:grpSpLocks/>
          </p:cNvGrpSpPr>
          <p:nvPr/>
        </p:nvGrpSpPr>
        <p:grpSpPr bwMode="auto">
          <a:xfrm flipV="1">
            <a:off x="10039154" y="4787900"/>
            <a:ext cx="247650" cy="88900"/>
            <a:chOff x="2848" y="848"/>
            <a:chExt cx="140" cy="98"/>
          </a:xfrm>
        </p:grpSpPr>
        <p:sp>
          <p:nvSpPr>
            <p:cNvPr id="1284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4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4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44" name="Oval 289"/>
          <p:cNvSpPr>
            <a:spLocks noChangeArrowheads="1"/>
          </p:cNvSpPr>
          <p:nvPr/>
        </p:nvSpPr>
        <p:spPr bwMode="auto">
          <a:xfrm>
            <a:off x="9115229" y="4584701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45" name="Line 291"/>
          <p:cNvSpPr>
            <a:spLocks noChangeShapeType="1"/>
          </p:cNvSpPr>
          <p:nvPr/>
        </p:nvSpPr>
        <p:spPr bwMode="auto">
          <a:xfrm>
            <a:off x="9605767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46" name="Rectangle 292"/>
          <p:cNvSpPr>
            <a:spLocks noChangeArrowheads="1"/>
          </p:cNvSpPr>
          <p:nvPr/>
        </p:nvSpPr>
        <p:spPr bwMode="auto">
          <a:xfrm>
            <a:off x="9108880" y="4573589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47" name="Oval 293"/>
          <p:cNvSpPr>
            <a:spLocks noChangeArrowheads="1"/>
          </p:cNvSpPr>
          <p:nvPr/>
        </p:nvSpPr>
        <p:spPr bwMode="auto">
          <a:xfrm>
            <a:off x="9104118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48" name="Group 294"/>
          <p:cNvGrpSpPr>
            <a:grpSpLocks/>
          </p:cNvGrpSpPr>
          <p:nvPr/>
        </p:nvGrpSpPr>
        <p:grpSpPr bwMode="auto">
          <a:xfrm>
            <a:off x="9223179" y="4513263"/>
            <a:ext cx="247650" cy="88900"/>
            <a:chOff x="2848" y="848"/>
            <a:chExt cx="140" cy="98"/>
          </a:xfrm>
        </p:grpSpPr>
        <p:sp>
          <p:nvSpPr>
            <p:cNvPr id="1283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4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49" name="Group 298"/>
          <p:cNvGrpSpPr>
            <a:grpSpLocks/>
          </p:cNvGrpSpPr>
          <p:nvPr/>
        </p:nvGrpSpPr>
        <p:grpSpPr bwMode="auto">
          <a:xfrm flipV="1">
            <a:off x="9223179" y="4511675"/>
            <a:ext cx="247650" cy="88900"/>
            <a:chOff x="2848" y="848"/>
            <a:chExt cx="140" cy="98"/>
          </a:xfrm>
        </p:grpSpPr>
        <p:sp>
          <p:nvSpPr>
            <p:cNvPr id="1283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50" name="Oval 303"/>
          <p:cNvSpPr>
            <a:spLocks noChangeArrowheads="1"/>
          </p:cNvSpPr>
          <p:nvPr/>
        </p:nvSpPr>
        <p:spPr bwMode="auto">
          <a:xfrm>
            <a:off x="8443718" y="4889501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51" name="Line 304"/>
          <p:cNvSpPr>
            <a:spLocks noChangeShapeType="1"/>
          </p:cNvSpPr>
          <p:nvPr/>
        </p:nvSpPr>
        <p:spPr bwMode="auto">
          <a:xfrm>
            <a:off x="8443717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52" name="Line 305"/>
          <p:cNvSpPr>
            <a:spLocks noChangeShapeType="1"/>
          </p:cNvSpPr>
          <p:nvPr/>
        </p:nvSpPr>
        <p:spPr bwMode="auto">
          <a:xfrm>
            <a:off x="8940604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53" name="Rectangle 306"/>
          <p:cNvSpPr>
            <a:spLocks noChangeArrowheads="1"/>
          </p:cNvSpPr>
          <p:nvPr/>
        </p:nvSpPr>
        <p:spPr bwMode="auto">
          <a:xfrm>
            <a:off x="8443718" y="4878389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54" name="Oval 307"/>
          <p:cNvSpPr>
            <a:spLocks noChangeArrowheads="1"/>
          </p:cNvSpPr>
          <p:nvPr/>
        </p:nvSpPr>
        <p:spPr bwMode="auto">
          <a:xfrm>
            <a:off x="8438954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55" name="Group 308"/>
          <p:cNvGrpSpPr>
            <a:grpSpLocks/>
          </p:cNvGrpSpPr>
          <p:nvPr/>
        </p:nvGrpSpPr>
        <p:grpSpPr bwMode="auto">
          <a:xfrm>
            <a:off x="8558017" y="4818063"/>
            <a:ext cx="247650" cy="88900"/>
            <a:chOff x="2848" y="848"/>
            <a:chExt cx="140" cy="98"/>
          </a:xfrm>
        </p:grpSpPr>
        <p:sp>
          <p:nvSpPr>
            <p:cNvPr id="1283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56" name="Group 312"/>
          <p:cNvGrpSpPr>
            <a:grpSpLocks/>
          </p:cNvGrpSpPr>
          <p:nvPr/>
        </p:nvGrpSpPr>
        <p:grpSpPr bwMode="auto">
          <a:xfrm flipV="1">
            <a:off x="8558017" y="4816475"/>
            <a:ext cx="247650" cy="88900"/>
            <a:chOff x="2848" y="848"/>
            <a:chExt cx="140" cy="98"/>
          </a:xfrm>
        </p:grpSpPr>
        <p:sp>
          <p:nvSpPr>
            <p:cNvPr id="1282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3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57" name="Line 316"/>
          <p:cNvSpPr>
            <a:spLocks noChangeShapeType="1"/>
          </p:cNvSpPr>
          <p:nvPr/>
        </p:nvSpPr>
        <p:spPr bwMode="auto">
          <a:xfrm>
            <a:off x="9553379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58" name="Line 317"/>
          <p:cNvSpPr>
            <a:spLocks noChangeShapeType="1"/>
          </p:cNvSpPr>
          <p:nvPr/>
        </p:nvSpPr>
        <p:spPr bwMode="auto">
          <a:xfrm flipV="1">
            <a:off x="8900917" y="4703764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59" name="Line 318"/>
          <p:cNvSpPr>
            <a:spLocks noChangeShapeType="1"/>
          </p:cNvSpPr>
          <p:nvPr/>
        </p:nvSpPr>
        <p:spPr bwMode="auto">
          <a:xfrm flipV="1">
            <a:off x="8943779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0" name="Line 319"/>
          <p:cNvSpPr>
            <a:spLocks noChangeShapeType="1"/>
          </p:cNvSpPr>
          <p:nvPr/>
        </p:nvSpPr>
        <p:spPr bwMode="auto">
          <a:xfrm flipH="1">
            <a:off x="8238929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1" name="Line 320"/>
          <p:cNvSpPr>
            <a:spLocks noChangeShapeType="1"/>
          </p:cNvSpPr>
          <p:nvPr/>
        </p:nvSpPr>
        <p:spPr bwMode="auto">
          <a:xfrm>
            <a:off x="8264329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2" name="Line 321"/>
          <p:cNvSpPr>
            <a:spLocks noChangeShapeType="1"/>
          </p:cNvSpPr>
          <p:nvPr/>
        </p:nvSpPr>
        <p:spPr bwMode="auto">
          <a:xfrm>
            <a:off x="8124629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3" name="Line 322"/>
          <p:cNvSpPr>
            <a:spLocks noChangeShapeType="1"/>
          </p:cNvSpPr>
          <p:nvPr/>
        </p:nvSpPr>
        <p:spPr bwMode="auto">
          <a:xfrm>
            <a:off x="8377043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4" name="Line 323"/>
          <p:cNvSpPr>
            <a:spLocks noChangeShapeType="1"/>
          </p:cNvSpPr>
          <p:nvPr/>
        </p:nvSpPr>
        <p:spPr bwMode="auto">
          <a:xfrm flipH="1">
            <a:off x="8616755" y="5027614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5" name="Line 324"/>
          <p:cNvSpPr>
            <a:spLocks noChangeShapeType="1"/>
          </p:cNvSpPr>
          <p:nvPr/>
        </p:nvSpPr>
        <p:spPr bwMode="auto">
          <a:xfrm>
            <a:off x="8429429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6" name="Line 325"/>
          <p:cNvSpPr>
            <a:spLocks noChangeShapeType="1"/>
          </p:cNvSpPr>
          <p:nvPr/>
        </p:nvSpPr>
        <p:spPr bwMode="auto">
          <a:xfrm flipH="1" flipV="1">
            <a:off x="8826304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7" name="Line 354"/>
          <p:cNvSpPr>
            <a:spLocks noChangeShapeType="1"/>
          </p:cNvSpPr>
          <p:nvPr/>
        </p:nvSpPr>
        <p:spPr bwMode="auto">
          <a:xfrm>
            <a:off x="8907268" y="4983164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8" name="Line 355"/>
          <p:cNvSpPr>
            <a:spLocks noChangeShapeType="1"/>
          </p:cNvSpPr>
          <p:nvPr/>
        </p:nvSpPr>
        <p:spPr bwMode="auto">
          <a:xfrm>
            <a:off x="8356405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69" name="Line 365"/>
          <p:cNvSpPr>
            <a:spLocks noChangeShapeType="1"/>
          </p:cNvSpPr>
          <p:nvPr/>
        </p:nvSpPr>
        <p:spPr bwMode="auto">
          <a:xfrm flipH="1">
            <a:off x="8445305" y="3440114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0" name="Line 366"/>
          <p:cNvSpPr>
            <a:spLocks noChangeShapeType="1"/>
          </p:cNvSpPr>
          <p:nvPr/>
        </p:nvSpPr>
        <p:spPr bwMode="auto">
          <a:xfrm flipV="1">
            <a:off x="9742293" y="2422526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1" name="Line 367"/>
          <p:cNvSpPr>
            <a:spLocks noChangeShapeType="1"/>
          </p:cNvSpPr>
          <p:nvPr/>
        </p:nvSpPr>
        <p:spPr bwMode="auto">
          <a:xfrm>
            <a:off x="9569254" y="2595564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2" name="Line 368"/>
          <p:cNvSpPr>
            <a:spLocks noChangeShapeType="1"/>
          </p:cNvSpPr>
          <p:nvPr/>
        </p:nvSpPr>
        <p:spPr bwMode="auto">
          <a:xfrm flipV="1">
            <a:off x="9753405" y="2492376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3" name="Line 369"/>
          <p:cNvSpPr>
            <a:spLocks noChangeShapeType="1"/>
          </p:cNvSpPr>
          <p:nvPr/>
        </p:nvSpPr>
        <p:spPr bwMode="auto">
          <a:xfrm>
            <a:off x="10105829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4" name="Line 370"/>
          <p:cNvSpPr>
            <a:spLocks noChangeShapeType="1"/>
          </p:cNvSpPr>
          <p:nvPr/>
        </p:nvSpPr>
        <p:spPr bwMode="auto">
          <a:xfrm>
            <a:off x="9759755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5" name="Line 371"/>
          <p:cNvSpPr>
            <a:spLocks noChangeShapeType="1"/>
          </p:cNvSpPr>
          <p:nvPr/>
        </p:nvSpPr>
        <p:spPr bwMode="auto">
          <a:xfrm flipV="1">
            <a:off x="8054780" y="3663951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6" name="Line 372"/>
          <p:cNvSpPr>
            <a:spLocks noChangeShapeType="1"/>
          </p:cNvSpPr>
          <p:nvPr/>
        </p:nvSpPr>
        <p:spPr bwMode="auto">
          <a:xfrm flipV="1">
            <a:off x="10174093" y="2190751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7" name="Line 373"/>
          <p:cNvSpPr>
            <a:spLocks noChangeShapeType="1"/>
          </p:cNvSpPr>
          <p:nvPr/>
        </p:nvSpPr>
        <p:spPr bwMode="auto">
          <a:xfrm>
            <a:off x="10305854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8" name="Line 374"/>
          <p:cNvSpPr>
            <a:spLocks noChangeShapeType="1"/>
          </p:cNvSpPr>
          <p:nvPr/>
        </p:nvSpPr>
        <p:spPr bwMode="auto">
          <a:xfrm flipH="1">
            <a:off x="9459718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79" name="Line 375"/>
          <p:cNvSpPr>
            <a:spLocks noChangeShapeType="1"/>
          </p:cNvSpPr>
          <p:nvPr/>
        </p:nvSpPr>
        <p:spPr bwMode="auto">
          <a:xfrm flipH="1">
            <a:off x="10050268" y="2863851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80" name="Oval 378"/>
          <p:cNvSpPr>
            <a:spLocks noChangeArrowheads="1"/>
          </p:cNvSpPr>
          <p:nvPr/>
        </p:nvSpPr>
        <p:spPr bwMode="auto">
          <a:xfrm>
            <a:off x="9394630" y="2498726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81" name="Line 379"/>
          <p:cNvSpPr>
            <a:spLocks noChangeShapeType="1"/>
          </p:cNvSpPr>
          <p:nvPr/>
        </p:nvSpPr>
        <p:spPr bwMode="auto">
          <a:xfrm>
            <a:off x="9394629" y="24907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82" name="Line 380"/>
          <p:cNvSpPr>
            <a:spLocks noChangeShapeType="1"/>
          </p:cNvSpPr>
          <p:nvPr/>
        </p:nvSpPr>
        <p:spPr bwMode="auto">
          <a:xfrm>
            <a:off x="9740704" y="24907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83" name="Rectangle 381"/>
          <p:cNvSpPr>
            <a:spLocks noChangeArrowheads="1"/>
          </p:cNvSpPr>
          <p:nvPr/>
        </p:nvSpPr>
        <p:spPr bwMode="auto">
          <a:xfrm>
            <a:off x="9394629" y="2490789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84" name="Oval 382"/>
          <p:cNvSpPr>
            <a:spLocks noChangeArrowheads="1"/>
          </p:cNvSpPr>
          <p:nvPr/>
        </p:nvSpPr>
        <p:spPr bwMode="auto">
          <a:xfrm>
            <a:off x="9391455" y="2427289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85" name="Group 383"/>
          <p:cNvGrpSpPr>
            <a:grpSpLocks/>
          </p:cNvGrpSpPr>
          <p:nvPr/>
        </p:nvGrpSpPr>
        <p:grpSpPr bwMode="auto">
          <a:xfrm>
            <a:off x="9475592" y="2449514"/>
            <a:ext cx="171450" cy="60325"/>
            <a:chOff x="2848" y="848"/>
            <a:chExt cx="140" cy="98"/>
          </a:xfrm>
        </p:grpSpPr>
        <p:sp>
          <p:nvSpPr>
            <p:cNvPr id="12826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7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8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86" name="Group 387"/>
          <p:cNvGrpSpPr>
            <a:grpSpLocks/>
          </p:cNvGrpSpPr>
          <p:nvPr/>
        </p:nvGrpSpPr>
        <p:grpSpPr bwMode="auto">
          <a:xfrm flipV="1">
            <a:off x="9475592" y="2449514"/>
            <a:ext cx="171450" cy="58737"/>
            <a:chOff x="2848" y="848"/>
            <a:chExt cx="140" cy="98"/>
          </a:xfrm>
        </p:grpSpPr>
        <p:sp>
          <p:nvSpPr>
            <p:cNvPr id="12823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4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5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87" name="Oval 392"/>
          <p:cNvSpPr>
            <a:spLocks noChangeArrowheads="1"/>
          </p:cNvSpPr>
          <p:nvPr/>
        </p:nvSpPr>
        <p:spPr bwMode="auto">
          <a:xfrm>
            <a:off x="9867705" y="2400301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88" name="Line 393"/>
          <p:cNvSpPr>
            <a:spLocks noChangeShapeType="1"/>
          </p:cNvSpPr>
          <p:nvPr/>
        </p:nvSpPr>
        <p:spPr bwMode="auto">
          <a:xfrm>
            <a:off x="9867704" y="2392364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89" name="Line 394"/>
          <p:cNvSpPr>
            <a:spLocks noChangeShapeType="1"/>
          </p:cNvSpPr>
          <p:nvPr/>
        </p:nvSpPr>
        <p:spPr bwMode="auto">
          <a:xfrm>
            <a:off x="10213779" y="2392364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0" name="Rectangle 395"/>
          <p:cNvSpPr>
            <a:spLocks noChangeArrowheads="1"/>
          </p:cNvSpPr>
          <p:nvPr/>
        </p:nvSpPr>
        <p:spPr bwMode="auto">
          <a:xfrm>
            <a:off x="9867704" y="2392364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91" name="Oval 396"/>
          <p:cNvSpPr>
            <a:spLocks noChangeArrowheads="1"/>
          </p:cNvSpPr>
          <p:nvPr/>
        </p:nvSpPr>
        <p:spPr bwMode="auto">
          <a:xfrm>
            <a:off x="9864530" y="2328864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92" name="Group 397"/>
          <p:cNvGrpSpPr>
            <a:grpSpLocks/>
          </p:cNvGrpSpPr>
          <p:nvPr/>
        </p:nvGrpSpPr>
        <p:grpSpPr bwMode="auto">
          <a:xfrm>
            <a:off x="9948667" y="2351089"/>
            <a:ext cx="171450" cy="60325"/>
            <a:chOff x="2848" y="848"/>
            <a:chExt cx="140" cy="98"/>
          </a:xfrm>
        </p:grpSpPr>
        <p:sp>
          <p:nvSpPr>
            <p:cNvPr id="12820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1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22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93" name="Group 401"/>
          <p:cNvGrpSpPr>
            <a:grpSpLocks/>
          </p:cNvGrpSpPr>
          <p:nvPr/>
        </p:nvGrpSpPr>
        <p:grpSpPr bwMode="auto">
          <a:xfrm flipV="1">
            <a:off x="9948667" y="2351089"/>
            <a:ext cx="171450" cy="58737"/>
            <a:chOff x="2848" y="848"/>
            <a:chExt cx="140" cy="98"/>
          </a:xfrm>
        </p:grpSpPr>
        <p:sp>
          <p:nvSpPr>
            <p:cNvPr id="12817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8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9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394" name="Oval 406"/>
          <p:cNvSpPr>
            <a:spLocks noChangeArrowheads="1"/>
          </p:cNvSpPr>
          <p:nvPr/>
        </p:nvSpPr>
        <p:spPr bwMode="auto">
          <a:xfrm>
            <a:off x="9955018" y="2778126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395" name="Line 407"/>
          <p:cNvSpPr>
            <a:spLocks noChangeShapeType="1"/>
          </p:cNvSpPr>
          <p:nvPr/>
        </p:nvSpPr>
        <p:spPr bwMode="auto">
          <a:xfrm>
            <a:off x="9955017" y="27701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6" name="Line 408"/>
          <p:cNvSpPr>
            <a:spLocks noChangeShapeType="1"/>
          </p:cNvSpPr>
          <p:nvPr/>
        </p:nvSpPr>
        <p:spPr bwMode="auto">
          <a:xfrm>
            <a:off x="10301092" y="27701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7" name="Rectangle 409"/>
          <p:cNvSpPr>
            <a:spLocks noChangeArrowheads="1"/>
          </p:cNvSpPr>
          <p:nvPr/>
        </p:nvSpPr>
        <p:spPr bwMode="auto">
          <a:xfrm>
            <a:off x="9955017" y="2770189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398" name="Oval 410"/>
          <p:cNvSpPr>
            <a:spLocks noChangeArrowheads="1"/>
          </p:cNvSpPr>
          <p:nvPr/>
        </p:nvSpPr>
        <p:spPr bwMode="auto">
          <a:xfrm>
            <a:off x="9951843" y="2706689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399" name="Group 411"/>
          <p:cNvGrpSpPr>
            <a:grpSpLocks/>
          </p:cNvGrpSpPr>
          <p:nvPr/>
        </p:nvGrpSpPr>
        <p:grpSpPr bwMode="auto">
          <a:xfrm>
            <a:off x="10035979" y="2728914"/>
            <a:ext cx="171450" cy="60325"/>
            <a:chOff x="2848" y="848"/>
            <a:chExt cx="140" cy="98"/>
          </a:xfrm>
        </p:grpSpPr>
        <p:sp>
          <p:nvSpPr>
            <p:cNvPr id="12814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5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6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00" name="Group 415"/>
          <p:cNvGrpSpPr>
            <a:grpSpLocks/>
          </p:cNvGrpSpPr>
          <p:nvPr/>
        </p:nvGrpSpPr>
        <p:grpSpPr bwMode="auto">
          <a:xfrm flipV="1">
            <a:off x="10035979" y="2728914"/>
            <a:ext cx="171450" cy="58737"/>
            <a:chOff x="2848" y="848"/>
            <a:chExt cx="140" cy="98"/>
          </a:xfrm>
        </p:grpSpPr>
        <p:sp>
          <p:nvSpPr>
            <p:cNvPr id="12811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2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3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401" name="Oval 434"/>
          <p:cNvSpPr>
            <a:spLocks noChangeArrowheads="1"/>
          </p:cNvSpPr>
          <p:nvPr/>
        </p:nvSpPr>
        <p:spPr bwMode="auto">
          <a:xfrm>
            <a:off x="9404155" y="2765426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402" name="Line 435"/>
          <p:cNvSpPr>
            <a:spLocks noChangeShapeType="1"/>
          </p:cNvSpPr>
          <p:nvPr/>
        </p:nvSpPr>
        <p:spPr bwMode="auto">
          <a:xfrm>
            <a:off x="9404154" y="27574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03" name="Line 436"/>
          <p:cNvSpPr>
            <a:spLocks noChangeShapeType="1"/>
          </p:cNvSpPr>
          <p:nvPr/>
        </p:nvSpPr>
        <p:spPr bwMode="auto">
          <a:xfrm>
            <a:off x="9750229" y="2757489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04" name="Rectangle 437"/>
          <p:cNvSpPr>
            <a:spLocks noChangeArrowheads="1"/>
          </p:cNvSpPr>
          <p:nvPr/>
        </p:nvSpPr>
        <p:spPr bwMode="auto">
          <a:xfrm>
            <a:off x="9404154" y="2757489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405" name="Oval 438"/>
          <p:cNvSpPr>
            <a:spLocks noChangeArrowheads="1"/>
          </p:cNvSpPr>
          <p:nvPr/>
        </p:nvSpPr>
        <p:spPr bwMode="auto">
          <a:xfrm>
            <a:off x="9400980" y="2693989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406" name="Group 439"/>
          <p:cNvGrpSpPr>
            <a:grpSpLocks/>
          </p:cNvGrpSpPr>
          <p:nvPr/>
        </p:nvGrpSpPr>
        <p:grpSpPr bwMode="auto">
          <a:xfrm>
            <a:off x="9485117" y="2716214"/>
            <a:ext cx="171450" cy="60325"/>
            <a:chOff x="2848" y="848"/>
            <a:chExt cx="140" cy="98"/>
          </a:xfrm>
        </p:grpSpPr>
        <p:sp>
          <p:nvSpPr>
            <p:cNvPr id="12808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9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10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07" name="Group 443"/>
          <p:cNvGrpSpPr>
            <a:grpSpLocks/>
          </p:cNvGrpSpPr>
          <p:nvPr/>
        </p:nvGrpSpPr>
        <p:grpSpPr bwMode="auto">
          <a:xfrm flipV="1">
            <a:off x="9485117" y="2716214"/>
            <a:ext cx="171450" cy="58737"/>
            <a:chOff x="2848" y="848"/>
            <a:chExt cx="140" cy="98"/>
          </a:xfrm>
        </p:grpSpPr>
        <p:sp>
          <p:nvSpPr>
            <p:cNvPr id="12805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6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7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408" name="Oval 448"/>
          <p:cNvSpPr>
            <a:spLocks noChangeArrowheads="1"/>
          </p:cNvSpPr>
          <p:nvPr/>
        </p:nvSpPr>
        <p:spPr bwMode="auto">
          <a:xfrm>
            <a:off x="9926443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409" name="Line 449"/>
          <p:cNvSpPr>
            <a:spLocks noChangeShapeType="1"/>
          </p:cNvSpPr>
          <p:nvPr/>
        </p:nvSpPr>
        <p:spPr bwMode="auto">
          <a:xfrm>
            <a:off x="9926442" y="3646489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10" name="Line 450"/>
          <p:cNvSpPr>
            <a:spLocks noChangeShapeType="1"/>
          </p:cNvSpPr>
          <p:nvPr/>
        </p:nvSpPr>
        <p:spPr bwMode="auto">
          <a:xfrm>
            <a:off x="10285217" y="3646489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11" name="Rectangle 451"/>
          <p:cNvSpPr>
            <a:spLocks noChangeArrowheads="1"/>
          </p:cNvSpPr>
          <p:nvPr/>
        </p:nvSpPr>
        <p:spPr bwMode="auto">
          <a:xfrm>
            <a:off x="9926442" y="3646489"/>
            <a:ext cx="355600" cy="587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412" name="Oval 452"/>
          <p:cNvSpPr>
            <a:spLocks noChangeArrowheads="1"/>
          </p:cNvSpPr>
          <p:nvPr/>
        </p:nvSpPr>
        <p:spPr bwMode="auto">
          <a:xfrm>
            <a:off x="9923268" y="3578226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413" name="Group 453"/>
          <p:cNvGrpSpPr>
            <a:grpSpLocks/>
          </p:cNvGrpSpPr>
          <p:nvPr/>
        </p:nvGrpSpPr>
        <p:grpSpPr bwMode="auto">
          <a:xfrm>
            <a:off x="10008993" y="3602039"/>
            <a:ext cx="179387" cy="65087"/>
            <a:chOff x="2848" y="848"/>
            <a:chExt cx="140" cy="98"/>
          </a:xfrm>
        </p:grpSpPr>
        <p:sp>
          <p:nvSpPr>
            <p:cNvPr id="12802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3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4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14" name="Group 457"/>
          <p:cNvGrpSpPr>
            <a:grpSpLocks/>
          </p:cNvGrpSpPr>
          <p:nvPr/>
        </p:nvGrpSpPr>
        <p:grpSpPr bwMode="auto">
          <a:xfrm flipV="1">
            <a:off x="10008993" y="3602039"/>
            <a:ext cx="179387" cy="65087"/>
            <a:chOff x="2848" y="848"/>
            <a:chExt cx="140" cy="98"/>
          </a:xfrm>
        </p:grpSpPr>
        <p:sp>
          <p:nvSpPr>
            <p:cNvPr id="12799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0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01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415" name="Oval 462"/>
          <p:cNvSpPr>
            <a:spLocks noChangeArrowheads="1"/>
          </p:cNvSpPr>
          <p:nvPr/>
        </p:nvSpPr>
        <p:spPr bwMode="auto">
          <a:xfrm>
            <a:off x="9629580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416" name="Line 463"/>
          <p:cNvSpPr>
            <a:spLocks noChangeShapeType="1"/>
          </p:cNvSpPr>
          <p:nvPr/>
        </p:nvSpPr>
        <p:spPr bwMode="auto">
          <a:xfrm>
            <a:off x="9629579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17" name="Line 464"/>
          <p:cNvSpPr>
            <a:spLocks noChangeShapeType="1"/>
          </p:cNvSpPr>
          <p:nvPr/>
        </p:nvSpPr>
        <p:spPr bwMode="auto">
          <a:xfrm>
            <a:off x="9988354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18" name="Rectangle 465"/>
          <p:cNvSpPr>
            <a:spLocks noChangeArrowheads="1"/>
          </p:cNvSpPr>
          <p:nvPr/>
        </p:nvSpPr>
        <p:spPr bwMode="auto">
          <a:xfrm>
            <a:off x="9635929" y="3921125"/>
            <a:ext cx="349250" cy="587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2419" name="Oval 466"/>
          <p:cNvSpPr>
            <a:spLocks noChangeArrowheads="1"/>
          </p:cNvSpPr>
          <p:nvPr/>
        </p:nvSpPr>
        <p:spPr bwMode="auto">
          <a:xfrm>
            <a:off x="9626405" y="3852864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2420" name="Group 467"/>
          <p:cNvGrpSpPr>
            <a:grpSpLocks/>
          </p:cNvGrpSpPr>
          <p:nvPr/>
        </p:nvGrpSpPr>
        <p:grpSpPr bwMode="auto">
          <a:xfrm>
            <a:off x="9712129" y="3876675"/>
            <a:ext cx="179388" cy="65088"/>
            <a:chOff x="2848" y="848"/>
            <a:chExt cx="140" cy="98"/>
          </a:xfrm>
        </p:grpSpPr>
        <p:sp>
          <p:nvSpPr>
            <p:cNvPr id="12796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97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98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421" name="Group 471"/>
          <p:cNvGrpSpPr>
            <a:grpSpLocks/>
          </p:cNvGrpSpPr>
          <p:nvPr/>
        </p:nvGrpSpPr>
        <p:grpSpPr bwMode="auto">
          <a:xfrm flipV="1">
            <a:off x="9712129" y="3876675"/>
            <a:ext cx="179388" cy="65088"/>
            <a:chOff x="2848" y="848"/>
            <a:chExt cx="140" cy="98"/>
          </a:xfrm>
        </p:grpSpPr>
        <p:sp>
          <p:nvSpPr>
            <p:cNvPr id="12793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94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95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422" name="Line 232"/>
          <p:cNvSpPr>
            <a:spLocks noChangeShapeType="1"/>
          </p:cNvSpPr>
          <p:nvPr/>
        </p:nvSpPr>
        <p:spPr bwMode="auto">
          <a:xfrm flipV="1">
            <a:off x="9399393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423" name="Group 517"/>
          <p:cNvGrpSpPr>
            <a:grpSpLocks/>
          </p:cNvGrpSpPr>
          <p:nvPr/>
        </p:nvGrpSpPr>
        <p:grpSpPr bwMode="auto">
          <a:xfrm>
            <a:off x="7938893" y="3602039"/>
            <a:ext cx="173037" cy="219075"/>
            <a:chOff x="3774" y="2423"/>
            <a:chExt cx="189" cy="286"/>
          </a:xfrm>
        </p:grpSpPr>
        <p:sp>
          <p:nvSpPr>
            <p:cNvPr id="12787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88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89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90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91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92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12424" name="Group 805"/>
          <p:cNvGrpSpPr>
            <a:grpSpLocks/>
          </p:cNvGrpSpPr>
          <p:nvPr/>
        </p:nvGrpSpPr>
        <p:grpSpPr bwMode="auto">
          <a:xfrm>
            <a:off x="9267629" y="4968876"/>
            <a:ext cx="293688" cy="411163"/>
            <a:chOff x="4290" y="3130"/>
            <a:chExt cx="185" cy="259"/>
          </a:xfrm>
        </p:grpSpPr>
        <p:pic>
          <p:nvPicPr>
            <p:cNvPr id="12768" name="Picture 337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69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0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1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2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3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4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5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6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7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8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9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780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12781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82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83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84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85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2786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grpSp>
        <p:nvGrpSpPr>
          <p:cNvPr id="12425" name="Group 591"/>
          <p:cNvGrpSpPr>
            <a:grpSpLocks/>
          </p:cNvGrpSpPr>
          <p:nvPr/>
        </p:nvGrpSpPr>
        <p:grpSpPr bwMode="auto">
          <a:xfrm>
            <a:off x="10383643" y="4949826"/>
            <a:ext cx="198437" cy="365125"/>
            <a:chOff x="4702" y="3292"/>
            <a:chExt cx="125" cy="230"/>
          </a:xfrm>
        </p:grpSpPr>
        <p:sp>
          <p:nvSpPr>
            <p:cNvPr id="12760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61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62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63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64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65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66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767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12426" name="Group 609"/>
          <p:cNvGrpSpPr>
            <a:grpSpLocks/>
          </p:cNvGrpSpPr>
          <p:nvPr/>
        </p:nvGrpSpPr>
        <p:grpSpPr bwMode="auto">
          <a:xfrm>
            <a:off x="9561317" y="5305426"/>
            <a:ext cx="273050" cy="341313"/>
            <a:chOff x="4475" y="3342"/>
            <a:chExt cx="172" cy="215"/>
          </a:xfrm>
        </p:grpSpPr>
        <p:sp>
          <p:nvSpPr>
            <p:cNvPr id="12729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0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4 w 1894"/>
                <a:gd name="T1" fmla="*/ 0 h 1904"/>
                <a:gd name="T2" fmla="*/ 4 w 1894"/>
                <a:gd name="T3" fmla="*/ 0 h 1904"/>
                <a:gd name="T4" fmla="*/ 4 w 1894"/>
                <a:gd name="T5" fmla="*/ 0 h 1904"/>
                <a:gd name="T6" fmla="*/ 4 w 1894"/>
                <a:gd name="T7" fmla="*/ 0 h 1904"/>
                <a:gd name="T8" fmla="*/ 5 w 1894"/>
                <a:gd name="T9" fmla="*/ 0 h 1904"/>
                <a:gd name="T10" fmla="*/ 5 w 1894"/>
                <a:gd name="T11" fmla="*/ 0 h 1904"/>
                <a:gd name="T12" fmla="*/ 6 w 1894"/>
                <a:gd name="T13" fmla="*/ 0 h 1904"/>
                <a:gd name="T14" fmla="*/ 6 w 1894"/>
                <a:gd name="T15" fmla="*/ 0 h 1904"/>
                <a:gd name="T16" fmla="*/ 7 w 1894"/>
                <a:gd name="T17" fmla="*/ 0 h 1904"/>
                <a:gd name="T18" fmla="*/ 7 w 1894"/>
                <a:gd name="T19" fmla="*/ 0 h 1904"/>
                <a:gd name="T20" fmla="*/ 8 w 1894"/>
                <a:gd name="T21" fmla="*/ 1 h 1904"/>
                <a:gd name="T22" fmla="*/ 8 w 1894"/>
                <a:gd name="T23" fmla="*/ 1 h 1904"/>
                <a:gd name="T24" fmla="*/ 9 w 1894"/>
                <a:gd name="T25" fmla="*/ 1 h 1904"/>
                <a:gd name="T26" fmla="*/ 10 w 1894"/>
                <a:gd name="T27" fmla="*/ 1 h 1904"/>
                <a:gd name="T28" fmla="*/ 10 w 1894"/>
                <a:gd name="T29" fmla="*/ 1 h 1904"/>
                <a:gd name="T30" fmla="*/ 11 w 1894"/>
                <a:gd name="T31" fmla="*/ 2 h 1904"/>
                <a:gd name="T32" fmla="*/ 10 w 1894"/>
                <a:gd name="T33" fmla="*/ 8 h 1904"/>
                <a:gd name="T34" fmla="*/ 10 w 1894"/>
                <a:gd name="T35" fmla="*/ 8 h 1904"/>
                <a:gd name="T36" fmla="*/ 10 w 1894"/>
                <a:gd name="T37" fmla="*/ 8 h 1904"/>
                <a:gd name="T38" fmla="*/ 11 w 1894"/>
                <a:gd name="T39" fmla="*/ 9 h 1904"/>
                <a:gd name="T40" fmla="*/ 10 w 1894"/>
                <a:gd name="T41" fmla="*/ 9 h 1904"/>
                <a:gd name="T42" fmla="*/ 8 w 1894"/>
                <a:gd name="T43" fmla="*/ 12 h 1904"/>
                <a:gd name="T44" fmla="*/ 8 w 1894"/>
                <a:gd name="T45" fmla="*/ 13 h 1904"/>
                <a:gd name="T46" fmla="*/ 8 w 1894"/>
                <a:gd name="T47" fmla="*/ 13 h 1904"/>
                <a:gd name="T48" fmla="*/ 8 w 1894"/>
                <a:gd name="T49" fmla="*/ 13 h 1904"/>
                <a:gd name="T50" fmla="*/ 7 w 1894"/>
                <a:gd name="T51" fmla="*/ 13 h 1904"/>
                <a:gd name="T52" fmla="*/ 7 w 1894"/>
                <a:gd name="T53" fmla="*/ 13 h 1904"/>
                <a:gd name="T54" fmla="*/ 6 w 1894"/>
                <a:gd name="T55" fmla="*/ 13 h 1904"/>
                <a:gd name="T56" fmla="*/ 6 w 1894"/>
                <a:gd name="T57" fmla="*/ 13 h 1904"/>
                <a:gd name="T58" fmla="*/ 5 w 1894"/>
                <a:gd name="T59" fmla="*/ 13 h 1904"/>
                <a:gd name="T60" fmla="*/ 5 w 1894"/>
                <a:gd name="T61" fmla="*/ 13 h 1904"/>
                <a:gd name="T62" fmla="*/ 4 w 1894"/>
                <a:gd name="T63" fmla="*/ 12 h 1904"/>
                <a:gd name="T64" fmla="*/ 4 w 1894"/>
                <a:gd name="T65" fmla="*/ 12 h 1904"/>
                <a:gd name="T66" fmla="*/ 3 w 1894"/>
                <a:gd name="T67" fmla="*/ 12 h 1904"/>
                <a:gd name="T68" fmla="*/ 2 w 1894"/>
                <a:gd name="T69" fmla="*/ 12 h 1904"/>
                <a:gd name="T70" fmla="*/ 2 w 1894"/>
                <a:gd name="T71" fmla="*/ 11 h 1904"/>
                <a:gd name="T72" fmla="*/ 1 w 1894"/>
                <a:gd name="T73" fmla="*/ 11 h 1904"/>
                <a:gd name="T74" fmla="*/ 0 w 1894"/>
                <a:gd name="T75" fmla="*/ 11 h 1904"/>
                <a:gd name="T76" fmla="*/ 0 w 1894"/>
                <a:gd name="T77" fmla="*/ 10 h 1904"/>
                <a:gd name="T78" fmla="*/ 0 w 1894"/>
                <a:gd name="T79" fmla="*/ 10 h 1904"/>
                <a:gd name="T80" fmla="*/ 0 w 1894"/>
                <a:gd name="T81" fmla="*/ 10 h 1904"/>
                <a:gd name="T82" fmla="*/ 0 w 1894"/>
                <a:gd name="T83" fmla="*/ 9 h 1904"/>
                <a:gd name="T84" fmla="*/ 2 w 1894"/>
                <a:gd name="T85" fmla="*/ 7 h 1904"/>
                <a:gd name="T86" fmla="*/ 2 w 1894"/>
                <a:gd name="T87" fmla="*/ 7 h 1904"/>
                <a:gd name="T88" fmla="*/ 2 w 1894"/>
                <a:gd name="T89" fmla="*/ 6 h 1904"/>
                <a:gd name="T90" fmla="*/ 2 w 1894"/>
                <a:gd name="T91" fmla="*/ 6 h 1904"/>
                <a:gd name="T92" fmla="*/ 3 w 1894"/>
                <a:gd name="T93" fmla="*/ 6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1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7 w 1106"/>
                <a:gd name="T3" fmla="*/ 2 h 331"/>
                <a:gd name="T4" fmla="*/ 6 w 1106"/>
                <a:gd name="T5" fmla="*/ 2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2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8 w 1285"/>
                <a:gd name="T1" fmla="*/ 3 h 505"/>
                <a:gd name="T2" fmla="*/ 7 w 1285"/>
                <a:gd name="T3" fmla="*/ 3 h 505"/>
                <a:gd name="T4" fmla="*/ 7 w 1285"/>
                <a:gd name="T5" fmla="*/ 3 h 505"/>
                <a:gd name="T6" fmla="*/ 7 w 1285"/>
                <a:gd name="T7" fmla="*/ 3 h 505"/>
                <a:gd name="T8" fmla="*/ 7 w 1285"/>
                <a:gd name="T9" fmla="*/ 3 h 505"/>
                <a:gd name="T10" fmla="*/ 6 w 1285"/>
                <a:gd name="T11" fmla="*/ 2 h 505"/>
                <a:gd name="T12" fmla="*/ 6 w 1285"/>
                <a:gd name="T13" fmla="*/ 2 h 505"/>
                <a:gd name="T14" fmla="*/ 5 w 1285"/>
                <a:gd name="T15" fmla="*/ 2 h 505"/>
                <a:gd name="T16" fmla="*/ 5 w 1285"/>
                <a:gd name="T17" fmla="*/ 2 h 505"/>
                <a:gd name="T18" fmla="*/ 4 w 1285"/>
                <a:gd name="T19" fmla="*/ 2 h 505"/>
                <a:gd name="T20" fmla="*/ 3 w 1285"/>
                <a:gd name="T21" fmla="*/ 2 h 505"/>
                <a:gd name="T22" fmla="*/ 3 w 1285"/>
                <a:gd name="T23" fmla="*/ 1 h 505"/>
                <a:gd name="T24" fmla="*/ 2 w 1285"/>
                <a:gd name="T25" fmla="*/ 1 h 505"/>
                <a:gd name="T26" fmla="*/ 2 w 1285"/>
                <a:gd name="T27" fmla="*/ 1 h 505"/>
                <a:gd name="T28" fmla="*/ 1 w 1285"/>
                <a:gd name="T29" fmla="*/ 1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1 h 505"/>
                <a:gd name="T40" fmla="*/ 0 w 1285"/>
                <a:gd name="T41" fmla="*/ 1 h 505"/>
                <a:gd name="T42" fmla="*/ 0 w 1285"/>
                <a:gd name="T43" fmla="*/ 1 h 505"/>
                <a:gd name="T44" fmla="*/ 0 w 1285"/>
                <a:gd name="T45" fmla="*/ 1 h 505"/>
                <a:gd name="T46" fmla="*/ 0 w 1285"/>
                <a:gd name="T47" fmla="*/ 1 h 505"/>
                <a:gd name="T48" fmla="*/ 1 w 1285"/>
                <a:gd name="T49" fmla="*/ 1 h 505"/>
                <a:gd name="T50" fmla="*/ 1 w 1285"/>
                <a:gd name="T51" fmla="*/ 1 h 505"/>
                <a:gd name="T52" fmla="*/ 1 w 1285"/>
                <a:gd name="T53" fmla="*/ 2 h 505"/>
                <a:gd name="T54" fmla="*/ 2 w 1285"/>
                <a:gd name="T55" fmla="*/ 2 h 505"/>
                <a:gd name="T56" fmla="*/ 2 w 1285"/>
                <a:gd name="T57" fmla="*/ 2 h 505"/>
                <a:gd name="T58" fmla="*/ 3 w 1285"/>
                <a:gd name="T59" fmla="*/ 2 h 505"/>
                <a:gd name="T60" fmla="*/ 3 w 1285"/>
                <a:gd name="T61" fmla="*/ 2 h 505"/>
                <a:gd name="T62" fmla="*/ 4 w 1285"/>
                <a:gd name="T63" fmla="*/ 3 h 505"/>
                <a:gd name="T64" fmla="*/ 5 w 1285"/>
                <a:gd name="T65" fmla="*/ 3 h 505"/>
                <a:gd name="T66" fmla="*/ 5 w 1285"/>
                <a:gd name="T67" fmla="*/ 3 h 505"/>
                <a:gd name="T68" fmla="*/ 6 w 1285"/>
                <a:gd name="T69" fmla="*/ 3 h 505"/>
                <a:gd name="T70" fmla="*/ 7 w 1285"/>
                <a:gd name="T71" fmla="*/ 3 h 505"/>
                <a:gd name="T72" fmla="*/ 7 w 1285"/>
                <a:gd name="T73" fmla="*/ 3 h 505"/>
                <a:gd name="T74" fmla="*/ 7 w 1285"/>
                <a:gd name="T75" fmla="*/ 3 h 505"/>
                <a:gd name="T76" fmla="*/ 8 w 1285"/>
                <a:gd name="T77" fmla="*/ 3 h 505"/>
                <a:gd name="T78" fmla="*/ 8 w 1285"/>
                <a:gd name="T79" fmla="*/ 3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3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4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1 w 179"/>
                <a:gd name="T1" fmla="*/ 1 h 216"/>
                <a:gd name="T2" fmla="*/ 1 w 179"/>
                <a:gd name="T3" fmla="*/ 1 h 216"/>
                <a:gd name="T4" fmla="*/ 1 w 179"/>
                <a:gd name="T5" fmla="*/ 1 h 216"/>
                <a:gd name="T6" fmla="*/ 0 w 179"/>
                <a:gd name="T7" fmla="*/ 1 h 216"/>
                <a:gd name="T8" fmla="*/ 0 w 179"/>
                <a:gd name="T9" fmla="*/ 1 h 216"/>
                <a:gd name="T10" fmla="*/ 0 w 179"/>
                <a:gd name="T11" fmla="*/ 2 h 216"/>
                <a:gd name="T12" fmla="*/ 0 w 179"/>
                <a:gd name="T13" fmla="*/ 2 h 216"/>
                <a:gd name="T14" fmla="*/ 0 w 179"/>
                <a:gd name="T15" fmla="*/ 2 h 216"/>
                <a:gd name="T16" fmla="*/ 0 w 179"/>
                <a:gd name="T17" fmla="*/ 3 h 216"/>
                <a:gd name="T18" fmla="*/ 0 w 179"/>
                <a:gd name="T19" fmla="*/ 3 h 216"/>
                <a:gd name="T20" fmla="*/ 0 w 179"/>
                <a:gd name="T21" fmla="*/ 4 h 216"/>
                <a:gd name="T22" fmla="*/ 0 w 179"/>
                <a:gd name="T23" fmla="*/ 4 h 216"/>
                <a:gd name="T24" fmla="*/ 1 w 179"/>
                <a:gd name="T25" fmla="*/ 4 h 216"/>
                <a:gd name="T26" fmla="*/ 1 w 179"/>
                <a:gd name="T27" fmla="*/ 4 h 216"/>
                <a:gd name="T28" fmla="*/ 1 w 179"/>
                <a:gd name="T29" fmla="*/ 4 h 216"/>
                <a:gd name="T30" fmla="*/ 2 w 179"/>
                <a:gd name="T31" fmla="*/ 4 h 216"/>
                <a:gd name="T32" fmla="*/ 2 w 179"/>
                <a:gd name="T33" fmla="*/ 4 h 216"/>
                <a:gd name="T34" fmla="*/ 2 w 179"/>
                <a:gd name="T35" fmla="*/ 4 h 216"/>
                <a:gd name="T36" fmla="*/ 2 w 179"/>
                <a:gd name="T37" fmla="*/ 4 h 216"/>
                <a:gd name="T38" fmla="*/ 2 w 179"/>
                <a:gd name="T39" fmla="*/ 4 h 216"/>
                <a:gd name="T40" fmla="*/ 2 w 179"/>
                <a:gd name="T41" fmla="*/ 4 h 216"/>
                <a:gd name="T42" fmla="*/ 2 w 179"/>
                <a:gd name="T43" fmla="*/ 4 h 216"/>
                <a:gd name="T44" fmla="*/ 2 w 179"/>
                <a:gd name="T45" fmla="*/ 4 h 216"/>
                <a:gd name="T46" fmla="*/ 2 w 179"/>
                <a:gd name="T47" fmla="*/ 4 h 216"/>
                <a:gd name="T48" fmla="*/ 2 w 179"/>
                <a:gd name="T49" fmla="*/ 4 h 216"/>
                <a:gd name="T50" fmla="*/ 2 w 179"/>
                <a:gd name="T51" fmla="*/ 4 h 216"/>
                <a:gd name="T52" fmla="*/ 2 w 179"/>
                <a:gd name="T53" fmla="*/ 4 h 216"/>
                <a:gd name="T54" fmla="*/ 1 w 179"/>
                <a:gd name="T55" fmla="*/ 4 h 216"/>
                <a:gd name="T56" fmla="*/ 1 w 179"/>
                <a:gd name="T57" fmla="*/ 4 h 216"/>
                <a:gd name="T58" fmla="*/ 1 w 179"/>
                <a:gd name="T59" fmla="*/ 4 h 216"/>
                <a:gd name="T60" fmla="*/ 1 w 179"/>
                <a:gd name="T61" fmla="*/ 3 h 216"/>
                <a:gd name="T62" fmla="*/ 1 w 179"/>
                <a:gd name="T63" fmla="*/ 3 h 216"/>
                <a:gd name="T64" fmla="*/ 1 w 179"/>
                <a:gd name="T65" fmla="*/ 3 h 216"/>
                <a:gd name="T66" fmla="*/ 1 w 179"/>
                <a:gd name="T67" fmla="*/ 2 h 216"/>
                <a:gd name="T68" fmla="*/ 1 w 179"/>
                <a:gd name="T69" fmla="*/ 2 h 216"/>
                <a:gd name="T70" fmla="*/ 1 w 179"/>
                <a:gd name="T71" fmla="*/ 1 h 216"/>
                <a:gd name="T72" fmla="*/ 1 w 179"/>
                <a:gd name="T73" fmla="*/ 1 h 216"/>
                <a:gd name="T74" fmla="*/ 2 w 179"/>
                <a:gd name="T75" fmla="*/ 1 h 216"/>
                <a:gd name="T76" fmla="*/ 2 w 179"/>
                <a:gd name="T77" fmla="*/ 0 h 216"/>
                <a:gd name="T78" fmla="*/ 3 w 179"/>
                <a:gd name="T79" fmla="*/ 0 h 216"/>
                <a:gd name="T80" fmla="*/ 3 w 179"/>
                <a:gd name="T81" fmla="*/ 0 h 216"/>
                <a:gd name="T82" fmla="*/ 3 w 179"/>
                <a:gd name="T83" fmla="*/ 0 h 216"/>
                <a:gd name="T84" fmla="*/ 3 w 179"/>
                <a:gd name="T85" fmla="*/ 0 h 216"/>
                <a:gd name="T86" fmla="*/ 2 w 179"/>
                <a:gd name="T87" fmla="*/ 0 h 216"/>
                <a:gd name="T88" fmla="*/ 2 w 179"/>
                <a:gd name="T89" fmla="*/ 0 h 216"/>
                <a:gd name="T90" fmla="*/ 2 w 179"/>
                <a:gd name="T91" fmla="*/ 0 h 216"/>
                <a:gd name="T92" fmla="*/ 2 w 179"/>
                <a:gd name="T93" fmla="*/ 0 h 216"/>
                <a:gd name="T94" fmla="*/ 1 w 179"/>
                <a:gd name="T95" fmla="*/ 0 h 216"/>
                <a:gd name="T96" fmla="*/ 1 w 179"/>
                <a:gd name="T97" fmla="*/ 1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5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 w 114"/>
                <a:gd name="T1" fmla="*/ 1 h 168"/>
                <a:gd name="T2" fmla="*/ 1 w 114"/>
                <a:gd name="T3" fmla="*/ 1 h 168"/>
                <a:gd name="T4" fmla="*/ 1 w 114"/>
                <a:gd name="T5" fmla="*/ 2 h 168"/>
                <a:gd name="T6" fmla="*/ 1 w 114"/>
                <a:gd name="T7" fmla="*/ 2 h 168"/>
                <a:gd name="T8" fmla="*/ 1 w 114"/>
                <a:gd name="T9" fmla="*/ 2 h 168"/>
                <a:gd name="T10" fmla="*/ 1 w 114"/>
                <a:gd name="T11" fmla="*/ 3 h 168"/>
                <a:gd name="T12" fmla="*/ 1 w 114"/>
                <a:gd name="T13" fmla="*/ 3 h 168"/>
                <a:gd name="T14" fmla="*/ 1 w 114"/>
                <a:gd name="T15" fmla="*/ 3 h 168"/>
                <a:gd name="T16" fmla="*/ 0 w 114"/>
                <a:gd name="T17" fmla="*/ 3 h 168"/>
                <a:gd name="T18" fmla="*/ 0 w 114"/>
                <a:gd name="T19" fmla="*/ 3 h 168"/>
                <a:gd name="T20" fmla="*/ 0 w 114"/>
                <a:gd name="T21" fmla="*/ 3 h 168"/>
                <a:gd name="T22" fmla="*/ 0 w 114"/>
                <a:gd name="T23" fmla="*/ 3 h 168"/>
                <a:gd name="T24" fmla="*/ 0 w 114"/>
                <a:gd name="T25" fmla="*/ 3 h 168"/>
                <a:gd name="T26" fmla="*/ 0 w 114"/>
                <a:gd name="T27" fmla="*/ 3 h 168"/>
                <a:gd name="T28" fmla="*/ 0 w 114"/>
                <a:gd name="T29" fmla="*/ 3 h 168"/>
                <a:gd name="T30" fmla="*/ 0 w 114"/>
                <a:gd name="T31" fmla="*/ 3 h 168"/>
                <a:gd name="T32" fmla="*/ 1 w 114"/>
                <a:gd name="T33" fmla="*/ 3 h 168"/>
                <a:gd name="T34" fmla="*/ 1 w 114"/>
                <a:gd name="T35" fmla="*/ 3 h 168"/>
                <a:gd name="T36" fmla="*/ 1 w 114"/>
                <a:gd name="T37" fmla="*/ 3 h 168"/>
                <a:gd name="T38" fmla="*/ 1 w 114"/>
                <a:gd name="T39" fmla="*/ 3 h 168"/>
                <a:gd name="T40" fmla="*/ 1 w 114"/>
                <a:gd name="T41" fmla="*/ 2 h 168"/>
                <a:gd name="T42" fmla="*/ 2 w 114"/>
                <a:gd name="T43" fmla="*/ 2 h 168"/>
                <a:gd name="T44" fmla="*/ 2 w 114"/>
                <a:gd name="T45" fmla="*/ 2 h 168"/>
                <a:gd name="T46" fmla="*/ 2 w 114"/>
                <a:gd name="T47" fmla="*/ 1 h 168"/>
                <a:gd name="T48" fmla="*/ 2 w 114"/>
                <a:gd name="T49" fmla="*/ 1 h 168"/>
                <a:gd name="T50" fmla="*/ 1 w 114"/>
                <a:gd name="T51" fmla="*/ 1 h 168"/>
                <a:gd name="T52" fmla="*/ 1 w 114"/>
                <a:gd name="T53" fmla="*/ 0 h 168"/>
                <a:gd name="T54" fmla="*/ 1 w 114"/>
                <a:gd name="T55" fmla="*/ 0 h 168"/>
                <a:gd name="T56" fmla="*/ 1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1 w 114"/>
                <a:gd name="T71" fmla="*/ 0 h 168"/>
                <a:gd name="T72" fmla="*/ 1 w 114"/>
                <a:gd name="T73" fmla="*/ 0 h 168"/>
                <a:gd name="T74" fmla="*/ 1 w 114"/>
                <a:gd name="T75" fmla="*/ 1 h 168"/>
                <a:gd name="T76" fmla="*/ 1 w 114"/>
                <a:gd name="T77" fmla="*/ 1 h 168"/>
                <a:gd name="T78" fmla="*/ 1 w 114"/>
                <a:gd name="T79" fmla="*/ 1 h 168"/>
                <a:gd name="T80" fmla="*/ 1 w 114"/>
                <a:gd name="T81" fmla="*/ 1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6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2 w 289"/>
                <a:gd name="T1" fmla="*/ 1 h 351"/>
                <a:gd name="T2" fmla="*/ 1 w 289"/>
                <a:gd name="T3" fmla="*/ 2 h 351"/>
                <a:gd name="T4" fmla="*/ 0 w 289"/>
                <a:gd name="T5" fmla="*/ 3 h 351"/>
                <a:gd name="T6" fmla="*/ 0 w 289"/>
                <a:gd name="T7" fmla="*/ 4 h 351"/>
                <a:gd name="T8" fmla="*/ 0 w 289"/>
                <a:gd name="T9" fmla="*/ 5 h 351"/>
                <a:gd name="T10" fmla="*/ 0 w 289"/>
                <a:gd name="T11" fmla="*/ 5 h 351"/>
                <a:gd name="T12" fmla="*/ 0 w 289"/>
                <a:gd name="T13" fmla="*/ 6 h 351"/>
                <a:gd name="T14" fmla="*/ 1 w 289"/>
                <a:gd name="T15" fmla="*/ 6 h 351"/>
                <a:gd name="T16" fmla="*/ 1 w 289"/>
                <a:gd name="T17" fmla="*/ 6 h 351"/>
                <a:gd name="T18" fmla="*/ 1 w 289"/>
                <a:gd name="T19" fmla="*/ 6 h 351"/>
                <a:gd name="T20" fmla="*/ 2 w 289"/>
                <a:gd name="T21" fmla="*/ 7 h 351"/>
                <a:gd name="T22" fmla="*/ 2 w 289"/>
                <a:gd name="T23" fmla="*/ 7 h 351"/>
                <a:gd name="T24" fmla="*/ 3 w 289"/>
                <a:gd name="T25" fmla="*/ 7 h 351"/>
                <a:gd name="T26" fmla="*/ 3 w 289"/>
                <a:gd name="T27" fmla="*/ 7 h 351"/>
                <a:gd name="T28" fmla="*/ 4 w 289"/>
                <a:gd name="T29" fmla="*/ 7 h 351"/>
                <a:gd name="T30" fmla="*/ 4 w 289"/>
                <a:gd name="T31" fmla="*/ 7 h 351"/>
                <a:gd name="T32" fmla="*/ 5 w 289"/>
                <a:gd name="T33" fmla="*/ 7 h 351"/>
                <a:gd name="T34" fmla="*/ 5 w 289"/>
                <a:gd name="T35" fmla="*/ 7 h 351"/>
                <a:gd name="T36" fmla="*/ 5 w 289"/>
                <a:gd name="T37" fmla="*/ 7 h 351"/>
                <a:gd name="T38" fmla="*/ 5 w 289"/>
                <a:gd name="T39" fmla="*/ 7 h 351"/>
                <a:gd name="T40" fmla="*/ 4 w 289"/>
                <a:gd name="T41" fmla="*/ 7 h 351"/>
                <a:gd name="T42" fmla="*/ 4 w 289"/>
                <a:gd name="T43" fmla="*/ 6 h 351"/>
                <a:gd name="T44" fmla="*/ 3 w 289"/>
                <a:gd name="T45" fmla="*/ 6 h 351"/>
                <a:gd name="T46" fmla="*/ 3 w 289"/>
                <a:gd name="T47" fmla="*/ 6 h 351"/>
                <a:gd name="T48" fmla="*/ 2 w 289"/>
                <a:gd name="T49" fmla="*/ 6 h 351"/>
                <a:gd name="T50" fmla="*/ 2 w 289"/>
                <a:gd name="T51" fmla="*/ 6 h 351"/>
                <a:gd name="T52" fmla="*/ 2 w 289"/>
                <a:gd name="T53" fmla="*/ 6 h 351"/>
                <a:gd name="T54" fmla="*/ 1 w 289"/>
                <a:gd name="T55" fmla="*/ 6 h 351"/>
                <a:gd name="T56" fmla="*/ 1 w 289"/>
                <a:gd name="T57" fmla="*/ 5 h 351"/>
                <a:gd name="T58" fmla="*/ 1 w 289"/>
                <a:gd name="T59" fmla="*/ 5 h 351"/>
                <a:gd name="T60" fmla="*/ 1 w 289"/>
                <a:gd name="T61" fmla="*/ 4 h 351"/>
                <a:gd name="T62" fmla="*/ 1 w 289"/>
                <a:gd name="T63" fmla="*/ 4 h 351"/>
                <a:gd name="T64" fmla="*/ 1 w 289"/>
                <a:gd name="T65" fmla="*/ 3 h 351"/>
                <a:gd name="T66" fmla="*/ 1 w 289"/>
                <a:gd name="T67" fmla="*/ 3 h 351"/>
                <a:gd name="T68" fmla="*/ 1 w 289"/>
                <a:gd name="T69" fmla="*/ 2 h 351"/>
                <a:gd name="T70" fmla="*/ 2 w 289"/>
                <a:gd name="T71" fmla="*/ 2 h 351"/>
                <a:gd name="T72" fmla="*/ 2 w 289"/>
                <a:gd name="T73" fmla="*/ 1 h 351"/>
                <a:gd name="T74" fmla="*/ 3 w 289"/>
                <a:gd name="T75" fmla="*/ 1 h 351"/>
                <a:gd name="T76" fmla="*/ 3 w 289"/>
                <a:gd name="T77" fmla="*/ 0 h 351"/>
                <a:gd name="T78" fmla="*/ 4 w 289"/>
                <a:gd name="T79" fmla="*/ 0 h 351"/>
                <a:gd name="T80" fmla="*/ 4 w 289"/>
                <a:gd name="T81" fmla="*/ 0 h 351"/>
                <a:gd name="T82" fmla="*/ 3 w 289"/>
                <a:gd name="T83" fmla="*/ 0 h 351"/>
                <a:gd name="T84" fmla="*/ 3 w 289"/>
                <a:gd name="T85" fmla="*/ 0 h 351"/>
                <a:gd name="T86" fmla="*/ 2 w 289"/>
                <a:gd name="T87" fmla="*/ 1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7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3 w 254"/>
                <a:gd name="T1" fmla="*/ 1 h 234"/>
                <a:gd name="T2" fmla="*/ 4 w 254"/>
                <a:gd name="T3" fmla="*/ 2 h 234"/>
                <a:gd name="T4" fmla="*/ 4 w 254"/>
                <a:gd name="T5" fmla="*/ 2 h 234"/>
                <a:gd name="T6" fmla="*/ 4 w 254"/>
                <a:gd name="T7" fmla="*/ 2 h 234"/>
                <a:gd name="T8" fmla="*/ 4 w 254"/>
                <a:gd name="T9" fmla="*/ 3 h 234"/>
                <a:gd name="T10" fmla="*/ 4 w 254"/>
                <a:gd name="T11" fmla="*/ 3 h 234"/>
                <a:gd name="T12" fmla="*/ 4 w 254"/>
                <a:gd name="T13" fmla="*/ 3 h 234"/>
                <a:gd name="T14" fmla="*/ 4 w 254"/>
                <a:gd name="T15" fmla="*/ 4 h 234"/>
                <a:gd name="T16" fmla="*/ 3 w 254"/>
                <a:gd name="T17" fmla="*/ 4 h 234"/>
                <a:gd name="T18" fmla="*/ 3 w 254"/>
                <a:gd name="T19" fmla="*/ 4 h 234"/>
                <a:gd name="T20" fmla="*/ 3 w 254"/>
                <a:gd name="T21" fmla="*/ 4 h 234"/>
                <a:gd name="T22" fmla="*/ 3 w 254"/>
                <a:gd name="T23" fmla="*/ 4 h 234"/>
                <a:gd name="T24" fmla="*/ 3 w 254"/>
                <a:gd name="T25" fmla="*/ 5 h 234"/>
                <a:gd name="T26" fmla="*/ 3 w 254"/>
                <a:gd name="T27" fmla="*/ 5 h 234"/>
                <a:gd name="T28" fmla="*/ 3 w 254"/>
                <a:gd name="T29" fmla="*/ 5 h 234"/>
                <a:gd name="T30" fmla="*/ 3 w 254"/>
                <a:gd name="T31" fmla="*/ 5 h 234"/>
                <a:gd name="T32" fmla="*/ 3 w 254"/>
                <a:gd name="T33" fmla="*/ 5 h 234"/>
                <a:gd name="T34" fmla="*/ 3 w 254"/>
                <a:gd name="T35" fmla="*/ 5 h 234"/>
                <a:gd name="T36" fmla="*/ 3 w 254"/>
                <a:gd name="T37" fmla="*/ 5 h 234"/>
                <a:gd name="T38" fmla="*/ 3 w 254"/>
                <a:gd name="T39" fmla="*/ 5 h 234"/>
                <a:gd name="T40" fmla="*/ 3 w 254"/>
                <a:gd name="T41" fmla="*/ 5 h 234"/>
                <a:gd name="T42" fmla="*/ 3 w 254"/>
                <a:gd name="T43" fmla="*/ 5 h 234"/>
                <a:gd name="T44" fmla="*/ 4 w 254"/>
                <a:gd name="T45" fmla="*/ 4 h 234"/>
                <a:gd name="T46" fmla="*/ 4 w 254"/>
                <a:gd name="T47" fmla="*/ 4 h 234"/>
                <a:gd name="T48" fmla="*/ 4 w 254"/>
                <a:gd name="T49" fmla="*/ 3 h 234"/>
                <a:gd name="T50" fmla="*/ 4 w 254"/>
                <a:gd name="T51" fmla="*/ 3 h 234"/>
                <a:gd name="T52" fmla="*/ 4 w 254"/>
                <a:gd name="T53" fmla="*/ 2 h 234"/>
                <a:gd name="T54" fmla="*/ 4 w 254"/>
                <a:gd name="T55" fmla="*/ 2 h 234"/>
                <a:gd name="T56" fmla="*/ 4 w 254"/>
                <a:gd name="T57" fmla="*/ 1 h 234"/>
                <a:gd name="T58" fmla="*/ 3 w 254"/>
                <a:gd name="T59" fmla="*/ 1 h 234"/>
                <a:gd name="T60" fmla="*/ 3 w 254"/>
                <a:gd name="T61" fmla="*/ 1 h 234"/>
                <a:gd name="T62" fmla="*/ 3 w 254"/>
                <a:gd name="T63" fmla="*/ 1 h 234"/>
                <a:gd name="T64" fmla="*/ 3 w 254"/>
                <a:gd name="T65" fmla="*/ 1 h 234"/>
                <a:gd name="T66" fmla="*/ 2 w 254"/>
                <a:gd name="T67" fmla="*/ 0 h 234"/>
                <a:gd name="T68" fmla="*/ 2 w 254"/>
                <a:gd name="T69" fmla="*/ 0 h 234"/>
                <a:gd name="T70" fmla="*/ 2 w 254"/>
                <a:gd name="T71" fmla="*/ 0 h 234"/>
                <a:gd name="T72" fmla="*/ 2 w 254"/>
                <a:gd name="T73" fmla="*/ 0 h 234"/>
                <a:gd name="T74" fmla="*/ 1 w 254"/>
                <a:gd name="T75" fmla="*/ 0 h 234"/>
                <a:gd name="T76" fmla="*/ 1 w 254"/>
                <a:gd name="T77" fmla="*/ 0 h 234"/>
                <a:gd name="T78" fmla="*/ 1 w 254"/>
                <a:gd name="T79" fmla="*/ 0 h 234"/>
                <a:gd name="T80" fmla="*/ 1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1 w 254"/>
                <a:gd name="T95" fmla="*/ 0 h 234"/>
                <a:gd name="T96" fmla="*/ 1 w 254"/>
                <a:gd name="T97" fmla="*/ 0 h 234"/>
                <a:gd name="T98" fmla="*/ 1 w 254"/>
                <a:gd name="T99" fmla="*/ 0 h 234"/>
                <a:gd name="T100" fmla="*/ 1 w 254"/>
                <a:gd name="T101" fmla="*/ 0 h 234"/>
                <a:gd name="T102" fmla="*/ 1 w 254"/>
                <a:gd name="T103" fmla="*/ 0 h 234"/>
                <a:gd name="T104" fmla="*/ 2 w 254"/>
                <a:gd name="T105" fmla="*/ 0 h 234"/>
                <a:gd name="T106" fmla="*/ 2 w 254"/>
                <a:gd name="T107" fmla="*/ 1 h 234"/>
                <a:gd name="T108" fmla="*/ 2 w 254"/>
                <a:gd name="T109" fmla="*/ 1 h 234"/>
                <a:gd name="T110" fmla="*/ 2 w 254"/>
                <a:gd name="T111" fmla="*/ 1 h 234"/>
                <a:gd name="T112" fmla="*/ 3 w 254"/>
                <a:gd name="T113" fmla="*/ 1 h 234"/>
                <a:gd name="T114" fmla="*/ 3 w 254"/>
                <a:gd name="T115" fmla="*/ 1 h 234"/>
                <a:gd name="T116" fmla="*/ 3 w 254"/>
                <a:gd name="T117" fmla="*/ 1 h 234"/>
                <a:gd name="T118" fmla="*/ 3 w 254"/>
                <a:gd name="T119" fmla="*/ 1 h 234"/>
                <a:gd name="T120" fmla="*/ 3 w 254"/>
                <a:gd name="T121" fmla="*/ 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8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2 h 221"/>
                <a:gd name="T2" fmla="*/ 0 w 103"/>
                <a:gd name="T3" fmla="*/ 3 h 221"/>
                <a:gd name="T4" fmla="*/ 0 w 103"/>
                <a:gd name="T5" fmla="*/ 3 h 221"/>
                <a:gd name="T6" fmla="*/ 0 w 103"/>
                <a:gd name="T7" fmla="*/ 3 h 221"/>
                <a:gd name="T8" fmla="*/ 0 w 103"/>
                <a:gd name="T9" fmla="*/ 4 h 221"/>
                <a:gd name="T10" fmla="*/ 1 w 103"/>
                <a:gd name="T11" fmla="*/ 4 h 221"/>
                <a:gd name="T12" fmla="*/ 1 w 103"/>
                <a:gd name="T13" fmla="*/ 4 h 221"/>
                <a:gd name="T14" fmla="*/ 1 w 103"/>
                <a:gd name="T15" fmla="*/ 4 h 221"/>
                <a:gd name="T16" fmla="*/ 1 w 103"/>
                <a:gd name="T17" fmla="*/ 4 h 221"/>
                <a:gd name="T18" fmla="*/ 1 w 103"/>
                <a:gd name="T19" fmla="*/ 4 h 221"/>
                <a:gd name="T20" fmla="*/ 2 w 103"/>
                <a:gd name="T21" fmla="*/ 4 h 221"/>
                <a:gd name="T22" fmla="*/ 2 w 103"/>
                <a:gd name="T23" fmla="*/ 4 h 221"/>
                <a:gd name="T24" fmla="*/ 2 w 103"/>
                <a:gd name="T25" fmla="*/ 4 h 221"/>
                <a:gd name="T26" fmla="*/ 2 w 103"/>
                <a:gd name="T27" fmla="*/ 4 h 221"/>
                <a:gd name="T28" fmla="*/ 2 w 103"/>
                <a:gd name="T29" fmla="*/ 4 h 221"/>
                <a:gd name="T30" fmla="*/ 2 w 103"/>
                <a:gd name="T31" fmla="*/ 4 h 221"/>
                <a:gd name="T32" fmla="*/ 1 w 103"/>
                <a:gd name="T33" fmla="*/ 4 h 221"/>
                <a:gd name="T34" fmla="*/ 1 w 103"/>
                <a:gd name="T35" fmla="*/ 4 h 221"/>
                <a:gd name="T36" fmla="*/ 1 w 103"/>
                <a:gd name="T37" fmla="*/ 4 h 221"/>
                <a:gd name="T38" fmla="*/ 1 w 103"/>
                <a:gd name="T39" fmla="*/ 3 h 221"/>
                <a:gd name="T40" fmla="*/ 1 w 103"/>
                <a:gd name="T41" fmla="*/ 3 h 221"/>
                <a:gd name="T42" fmla="*/ 1 w 103"/>
                <a:gd name="T43" fmla="*/ 3 h 221"/>
                <a:gd name="T44" fmla="*/ 0 w 103"/>
                <a:gd name="T45" fmla="*/ 2 h 221"/>
                <a:gd name="T46" fmla="*/ 0 w 103"/>
                <a:gd name="T47" fmla="*/ 2 h 221"/>
                <a:gd name="T48" fmla="*/ 1 w 103"/>
                <a:gd name="T49" fmla="*/ 2 h 221"/>
                <a:gd name="T50" fmla="*/ 1 w 103"/>
                <a:gd name="T51" fmla="*/ 1 h 221"/>
                <a:gd name="T52" fmla="*/ 1 w 103"/>
                <a:gd name="T53" fmla="*/ 1 h 221"/>
                <a:gd name="T54" fmla="*/ 1 w 103"/>
                <a:gd name="T55" fmla="*/ 1 h 221"/>
                <a:gd name="T56" fmla="*/ 1 w 103"/>
                <a:gd name="T57" fmla="*/ 1 h 221"/>
                <a:gd name="T58" fmla="*/ 1 w 103"/>
                <a:gd name="T59" fmla="*/ 1 h 221"/>
                <a:gd name="T60" fmla="*/ 1 w 103"/>
                <a:gd name="T61" fmla="*/ 0 h 221"/>
                <a:gd name="T62" fmla="*/ 2 w 103"/>
                <a:gd name="T63" fmla="*/ 0 h 221"/>
                <a:gd name="T64" fmla="*/ 2 w 103"/>
                <a:gd name="T65" fmla="*/ 0 h 221"/>
                <a:gd name="T66" fmla="*/ 2 w 103"/>
                <a:gd name="T67" fmla="*/ 0 h 221"/>
                <a:gd name="T68" fmla="*/ 1 w 103"/>
                <a:gd name="T69" fmla="*/ 0 h 221"/>
                <a:gd name="T70" fmla="*/ 1 w 103"/>
                <a:gd name="T71" fmla="*/ 0 h 221"/>
                <a:gd name="T72" fmla="*/ 1 w 103"/>
                <a:gd name="T73" fmla="*/ 1 h 221"/>
                <a:gd name="T74" fmla="*/ 1 w 103"/>
                <a:gd name="T75" fmla="*/ 1 h 221"/>
                <a:gd name="T76" fmla="*/ 0 w 103"/>
                <a:gd name="T77" fmla="*/ 2 h 221"/>
                <a:gd name="T78" fmla="*/ 0 w 103"/>
                <a:gd name="T79" fmla="*/ 2 h 221"/>
                <a:gd name="T80" fmla="*/ 0 w 103"/>
                <a:gd name="T81" fmla="*/ 2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9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3 w 221"/>
                <a:gd name="T1" fmla="*/ 2 h 288"/>
                <a:gd name="T2" fmla="*/ 3 w 221"/>
                <a:gd name="T3" fmla="*/ 3 h 288"/>
                <a:gd name="T4" fmla="*/ 3 w 221"/>
                <a:gd name="T5" fmla="*/ 3 h 288"/>
                <a:gd name="T6" fmla="*/ 3 w 221"/>
                <a:gd name="T7" fmla="*/ 4 h 288"/>
                <a:gd name="T8" fmla="*/ 3 w 221"/>
                <a:gd name="T9" fmla="*/ 4 h 288"/>
                <a:gd name="T10" fmla="*/ 3 w 221"/>
                <a:gd name="T11" fmla="*/ 4 h 288"/>
                <a:gd name="T12" fmla="*/ 2 w 221"/>
                <a:gd name="T13" fmla="*/ 5 h 288"/>
                <a:gd name="T14" fmla="*/ 2 w 221"/>
                <a:gd name="T15" fmla="*/ 5 h 288"/>
                <a:gd name="T16" fmla="*/ 2 w 221"/>
                <a:gd name="T17" fmla="*/ 5 h 288"/>
                <a:gd name="T18" fmla="*/ 2 w 221"/>
                <a:gd name="T19" fmla="*/ 5 h 288"/>
                <a:gd name="T20" fmla="*/ 2 w 221"/>
                <a:gd name="T21" fmla="*/ 6 h 288"/>
                <a:gd name="T22" fmla="*/ 2 w 221"/>
                <a:gd name="T23" fmla="*/ 6 h 288"/>
                <a:gd name="T24" fmla="*/ 2 w 221"/>
                <a:gd name="T25" fmla="*/ 6 h 288"/>
                <a:gd name="T26" fmla="*/ 2 w 221"/>
                <a:gd name="T27" fmla="*/ 6 h 288"/>
                <a:gd name="T28" fmla="*/ 2 w 221"/>
                <a:gd name="T29" fmla="*/ 6 h 288"/>
                <a:gd name="T30" fmla="*/ 3 w 221"/>
                <a:gd name="T31" fmla="*/ 5 h 288"/>
                <a:gd name="T32" fmla="*/ 3 w 221"/>
                <a:gd name="T33" fmla="*/ 5 h 288"/>
                <a:gd name="T34" fmla="*/ 3 w 221"/>
                <a:gd name="T35" fmla="*/ 4 h 288"/>
                <a:gd name="T36" fmla="*/ 4 w 221"/>
                <a:gd name="T37" fmla="*/ 4 h 288"/>
                <a:gd name="T38" fmla="*/ 4 w 221"/>
                <a:gd name="T39" fmla="*/ 3 h 288"/>
                <a:gd name="T40" fmla="*/ 3 w 221"/>
                <a:gd name="T41" fmla="*/ 2 h 288"/>
                <a:gd name="T42" fmla="*/ 3 w 221"/>
                <a:gd name="T43" fmla="*/ 2 h 288"/>
                <a:gd name="T44" fmla="*/ 3 w 221"/>
                <a:gd name="T45" fmla="*/ 1 h 288"/>
                <a:gd name="T46" fmla="*/ 2 w 221"/>
                <a:gd name="T47" fmla="*/ 1 h 288"/>
                <a:gd name="T48" fmla="*/ 2 w 221"/>
                <a:gd name="T49" fmla="*/ 1 h 288"/>
                <a:gd name="T50" fmla="*/ 1 w 221"/>
                <a:gd name="T51" fmla="*/ 1 h 288"/>
                <a:gd name="T52" fmla="*/ 1 w 221"/>
                <a:gd name="T53" fmla="*/ 0 h 288"/>
                <a:gd name="T54" fmla="*/ 1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1 w 221"/>
                <a:gd name="T65" fmla="*/ 0 h 288"/>
                <a:gd name="T66" fmla="*/ 1 w 221"/>
                <a:gd name="T67" fmla="*/ 1 h 288"/>
                <a:gd name="T68" fmla="*/ 2 w 221"/>
                <a:gd name="T69" fmla="*/ 1 h 288"/>
                <a:gd name="T70" fmla="*/ 2 w 221"/>
                <a:gd name="T71" fmla="*/ 1 h 288"/>
                <a:gd name="T72" fmla="*/ 2 w 221"/>
                <a:gd name="T73" fmla="*/ 2 h 288"/>
                <a:gd name="T74" fmla="*/ 3 w 221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0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1 h 174"/>
                <a:gd name="T20" fmla="*/ 0 w 74"/>
                <a:gd name="T21" fmla="*/ 1 h 174"/>
                <a:gd name="T22" fmla="*/ 0 w 74"/>
                <a:gd name="T23" fmla="*/ 2 h 174"/>
                <a:gd name="T24" fmla="*/ 0 w 74"/>
                <a:gd name="T25" fmla="*/ 2 h 174"/>
                <a:gd name="T26" fmla="*/ 1 w 74"/>
                <a:gd name="T27" fmla="*/ 3 h 174"/>
                <a:gd name="T28" fmla="*/ 1 w 74"/>
                <a:gd name="T29" fmla="*/ 3 h 174"/>
                <a:gd name="T30" fmla="*/ 1 w 74"/>
                <a:gd name="T31" fmla="*/ 4 h 174"/>
                <a:gd name="T32" fmla="*/ 1 w 74"/>
                <a:gd name="T33" fmla="*/ 4 h 174"/>
                <a:gd name="T34" fmla="*/ 1 w 74"/>
                <a:gd name="T35" fmla="*/ 3 h 174"/>
                <a:gd name="T36" fmla="*/ 1 w 74"/>
                <a:gd name="T37" fmla="*/ 3 h 174"/>
                <a:gd name="T38" fmla="*/ 1 w 74"/>
                <a:gd name="T39" fmla="*/ 3 h 174"/>
                <a:gd name="T40" fmla="*/ 1 w 74"/>
                <a:gd name="T41" fmla="*/ 2 h 174"/>
                <a:gd name="T42" fmla="*/ 1 w 74"/>
                <a:gd name="T43" fmla="*/ 2 h 174"/>
                <a:gd name="T44" fmla="*/ 1 w 74"/>
                <a:gd name="T45" fmla="*/ 1 h 174"/>
                <a:gd name="T46" fmla="*/ 0 w 74"/>
                <a:gd name="T47" fmla="*/ 1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1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1 h 87"/>
                <a:gd name="T22" fmla="*/ 0 w 39"/>
                <a:gd name="T23" fmla="*/ 1 h 87"/>
                <a:gd name="T24" fmla="*/ 0 w 39"/>
                <a:gd name="T25" fmla="*/ 1 h 87"/>
                <a:gd name="T26" fmla="*/ 0 w 39"/>
                <a:gd name="T27" fmla="*/ 1 h 87"/>
                <a:gd name="T28" fmla="*/ 0 w 39"/>
                <a:gd name="T29" fmla="*/ 2 h 87"/>
                <a:gd name="T30" fmla="*/ 1 w 39"/>
                <a:gd name="T31" fmla="*/ 2 h 87"/>
                <a:gd name="T32" fmla="*/ 1 w 39"/>
                <a:gd name="T33" fmla="*/ 2 h 87"/>
                <a:gd name="T34" fmla="*/ 1 w 39"/>
                <a:gd name="T35" fmla="*/ 1 h 87"/>
                <a:gd name="T36" fmla="*/ 1 w 39"/>
                <a:gd name="T37" fmla="*/ 1 h 87"/>
                <a:gd name="T38" fmla="*/ 0 w 39"/>
                <a:gd name="T39" fmla="*/ 1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2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1 h 51"/>
                <a:gd name="T32" fmla="*/ 0 w 34"/>
                <a:gd name="T33" fmla="*/ 1 h 51"/>
                <a:gd name="T34" fmla="*/ 0 w 34"/>
                <a:gd name="T35" fmla="*/ 1 h 51"/>
                <a:gd name="T36" fmla="*/ 0 w 34"/>
                <a:gd name="T37" fmla="*/ 1 h 51"/>
                <a:gd name="T38" fmla="*/ 0 w 34"/>
                <a:gd name="T39" fmla="*/ 1 h 51"/>
                <a:gd name="T40" fmla="*/ 0 w 34"/>
                <a:gd name="T41" fmla="*/ 1 h 51"/>
                <a:gd name="T42" fmla="*/ 0 w 34"/>
                <a:gd name="T43" fmla="*/ 1 h 51"/>
                <a:gd name="T44" fmla="*/ 0 w 34"/>
                <a:gd name="T45" fmla="*/ 1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3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1 w 46"/>
                <a:gd name="T1" fmla="*/ 0 h 33"/>
                <a:gd name="T2" fmla="*/ 1 w 46"/>
                <a:gd name="T3" fmla="*/ 0 h 33"/>
                <a:gd name="T4" fmla="*/ 1 w 46"/>
                <a:gd name="T5" fmla="*/ 0 h 33"/>
                <a:gd name="T6" fmla="*/ 1 w 46"/>
                <a:gd name="T7" fmla="*/ 0 h 33"/>
                <a:gd name="T8" fmla="*/ 1 w 46"/>
                <a:gd name="T9" fmla="*/ 0 h 33"/>
                <a:gd name="T10" fmla="*/ 1 w 46"/>
                <a:gd name="T11" fmla="*/ 0 h 33"/>
                <a:gd name="T12" fmla="*/ 1 w 46"/>
                <a:gd name="T13" fmla="*/ 0 h 33"/>
                <a:gd name="T14" fmla="*/ 1 w 46"/>
                <a:gd name="T15" fmla="*/ 0 h 33"/>
                <a:gd name="T16" fmla="*/ 1 w 46"/>
                <a:gd name="T17" fmla="*/ 0 h 33"/>
                <a:gd name="T18" fmla="*/ 1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1 w 46"/>
                <a:gd name="T47" fmla="*/ 0 h 33"/>
                <a:gd name="T48" fmla="*/ 1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4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1 w 177"/>
                <a:gd name="T1" fmla="*/ 1 h 219"/>
                <a:gd name="T2" fmla="*/ 1 w 177"/>
                <a:gd name="T3" fmla="*/ 1 h 219"/>
                <a:gd name="T4" fmla="*/ 1 w 177"/>
                <a:gd name="T5" fmla="*/ 1 h 219"/>
                <a:gd name="T6" fmla="*/ 1 w 177"/>
                <a:gd name="T7" fmla="*/ 1 h 219"/>
                <a:gd name="T8" fmla="*/ 0 w 177"/>
                <a:gd name="T9" fmla="*/ 2 h 219"/>
                <a:gd name="T10" fmla="*/ 0 w 177"/>
                <a:gd name="T11" fmla="*/ 2 h 219"/>
                <a:gd name="T12" fmla="*/ 0 w 177"/>
                <a:gd name="T13" fmla="*/ 2 h 219"/>
                <a:gd name="T14" fmla="*/ 0 w 177"/>
                <a:gd name="T15" fmla="*/ 2 h 219"/>
                <a:gd name="T16" fmla="*/ 0 w 177"/>
                <a:gd name="T17" fmla="*/ 3 h 219"/>
                <a:gd name="T18" fmla="*/ 0 w 177"/>
                <a:gd name="T19" fmla="*/ 3 h 219"/>
                <a:gd name="T20" fmla="*/ 0 w 177"/>
                <a:gd name="T21" fmla="*/ 4 h 219"/>
                <a:gd name="T22" fmla="*/ 0 w 177"/>
                <a:gd name="T23" fmla="*/ 4 h 219"/>
                <a:gd name="T24" fmla="*/ 1 w 177"/>
                <a:gd name="T25" fmla="*/ 4 h 219"/>
                <a:gd name="T26" fmla="*/ 1 w 177"/>
                <a:gd name="T27" fmla="*/ 4 h 219"/>
                <a:gd name="T28" fmla="*/ 1 w 177"/>
                <a:gd name="T29" fmla="*/ 4 h 219"/>
                <a:gd name="T30" fmla="*/ 2 w 177"/>
                <a:gd name="T31" fmla="*/ 4 h 219"/>
                <a:gd name="T32" fmla="*/ 2 w 177"/>
                <a:gd name="T33" fmla="*/ 4 h 219"/>
                <a:gd name="T34" fmla="*/ 2 w 177"/>
                <a:gd name="T35" fmla="*/ 4 h 219"/>
                <a:gd name="T36" fmla="*/ 2 w 177"/>
                <a:gd name="T37" fmla="*/ 4 h 219"/>
                <a:gd name="T38" fmla="*/ 2 w 177"/>
                <a:gd name="T39" fmla="*/ 4 h 219"/>
                <a:gd name="T40" fmla="*/ 2 w 177"/>
                <a:gd name="T41" fmla="*/ 4 h 219"/>
                <a:gd name="T42" fmla="*/ 2 w 177"/>
                <a:gd name="T43" fmla="*/ 4 h 219"/>
                <a:gd name="T44" fmla="*/ 2 w 177"/>
                <a:gd name="T45" fmla="*/ 4 h 219"/>
                <a:gd name="T46" fmla="*/ 2 w 177"/>
                <a:gd name="T47" fmla="*/ 4 h 219"/>
                <a:gd name="T48" fmla="*/ 2 w 177"/>
                <a:gd name="T49" fmla="*/ 4 h 219"/>
                <a:gd name="T50" fmla="*/ 2 w 177"/>
                <a:gd name="T51" fmla="*/ 4 h 219"/>
                <a:gd name="T52" fmla="*/ 2 w 177"/>
                <a:gd name="T53" fmla="*/ 4 h 219"/>
                <a:gd name="T54" fmla="*/ 2 w 177"/>
                <a:gd name="T55" fmla="*/ 4 h 219"/>
                <a:gd name="T56" fmla="*/ 2 w 177"/>
                <a:gd name="T57" fmla="*/ 4 h 219"/>
                <a:gd name="T58" fmla="*/ 1 w 177"/>
                <a:gd name="T59" fmla="*/ 4 h 219"/>
                <a:gd name="T60" fmla="*/ 1 w 177"/>
                <a:gd name="T61" fmla="*/ 4 h 219"/>
                <a:gd name="T62" fmla="*/ 1 w 177"/>
                <a:gd name="T63" fmla="*/ 4 h 219"/>
                <a:gd name="T64" fmla="*/ 1 w 177"/>
                <a:gd name="T65" fmla="*/ 4 h 219"/>
                <a:gd name="T66" fmla="*/ 1 w 177"/>
                <a:gd name="T67" fmla="*/ 4 h 219"/>
                <a:gd name="T68" fmla="*/ 1 w 177"/>
                <a:gd name="T69" fmla="*/ 4 h 219"/>
                <a:gd name="T70" fmla="*/ 0 w 177"/>
                <a:gd name="T71" fmla="*/ 4 h 219"/>
                <a:gd name="T72" fmla="*/ 0 w 177"/>
                <a:gd name="T73" fmla="*/ 3 h 219"/>
                <a:gd name="T74" fmla="*/ 0 w 177"/>
                <a:gd name="T75" fmla="*/ 3 h 219"/>
                <a:gd name="T76" fmla="*/ 0 w 177"/>
                <a:gd name="T77" fmla="*/ 3 h 219"/>
                <a:gd name="T78" fmla="*/ 0 w 177"/>
                <a:gd name="T79" fmla="*/ 2 h 219"/>
                <a:gd name="T80" fmla="*/ 0 w 177"/>
                <a:gd name="T81" fmla="*/ 2 h 219"/>
                <a:gd name="T82" fmla="*/ 1 w 177"/>
                <a:gd name="T83" fmla="*/ 2 h 219"/>
                <a:gd name="T84" fmla="*/ 1 w 177"/>
                <a:gd name="T85" fmla="*/ 2 h 219"/>
                <a:gd name="T86" fmla="*/ 1 w 177"/>
                <a:gd name="T87" fmla="*/ 1 h 219"/>
                <a:gd name="T88" fmla="*/ 1 w 177"/>
                <a:gd name="T89" fmla="*/ 1 h 219"/>
                <a:gd name="T90" fmla="*/ 1 w 177"/>
                <a:gd name="T91" fmla="*/ 1 h 219"/>
                <a:gd name="T92" fmla="*/ 2 w 177"/>
                <a:gd name="T93" fmla="*/ 1 h 219"/>
                <a:gd name="T94" fmla="*/ 2 w 177"/>
                <a:gd name="T95" fmla="*/ 1 h 219"/>
                <a:gd name="T96" fmla="*/ 2 w 177"/>
                <a:gd name="T97" fmla="*/ 0 h 219"/>
                <a:gd name="T98" fmla="*/ 2 w 177"/>
                <a:gd name="T99" fmla="*/ 0 h 219"/>
                <a:gd name="T100" fmla="*/ 3 w 177"/>
                <a:gd name="T101" fmla="*/ 0 h 219"/>
                <a:gd name="T102" fmla="*/ 3 w 177"/>
                <a:gd name="T103" fmla="*/ 0 h 219"/>
                <a:gd name="T104" fmla="*/ 3 w 177"/>
                <a:gd name="T105" fmla="*/ 0 h 219"/>
                <a:gd name="T106" fmla="*/ 3 w 177"/>
                <a:gd name="T107" fmla="*/ 0 h 219"/>
                <a:gd name="T108" fmla="*/ 3 w 177"/>
                <a:gd name="T109" fmla="*/ 0 h 219"/>
                <a:gd name="T110" fmla="*/ 2 w 177"/>
                <a:gd name="T111" fmla="*/ 0 h 219"/>
                <a:gd name="T112" fmla="*/ 2 w 177"/>
                <a:gd name="T113" fmla="*/ 0 h 219"/>
                <a:gd name="T114" fmla="*/ 2 w 177"/>
                <a:gd name="T115" fmla="*/ 0 h 219"/>
                <a:gd name="T116" fmla="*/ 2 w 177"/>
                <a:gd name="T117" fmla="*/ 0 h 219"/>
                <a:gd name="T118" fmla="*/ 1 w 177"/>
                <a:gd name="T119" fmla="*/ 1 h 219"/>
                <a:gd name="T120" fmla="*/ 1 w 177"/>
                <a:gd name="T121" fmla="*/ 1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5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2 w 115"/>
                <a:gd name="T1" fmla="*/ 1 h 170"/>
                <a:gd name="T2" fmla="*/ 2 w 115"/>
                <a:gd name="T3" fmla="*/ 2 h 170"/>
                <a:gd name="T4" fmla="*/ 2 w 115"/>
                <a:gd name="T5" fmla="*/ 2 h 170"/>
                <a:gd name="T6" fmla="*/ 2 w 115"/>
                <a:gd name="T7" fmla="*/ 2 h 170"/>
                <a:gd name="T8" fmla="*/ 1 w 115"/>
                <a:gd name="T9" fmla="*/ 3 h 170"/>
                <a:gd name="T10" fmla="*/ 1 w 115"/>
                <a:gd name="T11" fmla="*/ 3 h 170"/>
                <a:gd name="T12" fmla="*/ 1 w 115"/>
                <a:gd name="T13" fmla="*/ 3 h 170"/>
                <a:gd name="T14" fmla="*/ 1 w 115"/>
                <a:gd name="T15" fmla="*/ 3 h 170"/>
                <a:gd name="T16" fmla="*/ 1 w 115"/>
                <a:gd name="T17" fmla="*/ 3 h 170"/>
                <a:gd name="T18" fmla="*/ 0 w 115"/>
                <a:gd name="T19" fmla="*/ 3 h 170"/>
                <a:gd name="T20" fmla="*/ 0 w 115"/>
                <a:gd name="T21" fmla="*/ 4 h 170"/>
                <a:gd name="T22" fmla="*/ 0 w 115"/>
                <a:gd name="T23" fmla="*/ 4 h 170"/>
                <a:gd name="T24" fmla="*/ 0 w 115"/>
                <a:gd name="T25" fmla="*/ 4 h 170"/>
                <a:gd name="T26" fmla="*/ 1 w 115"/>
                <a:gd name="T27" fmla="*/ 4 h 170"/>
                <a:gd name="T28" fmla="*/ 1 w 115"/>
                <a:gd name="T29" fmla="*/ 4 h 170"/>
                <a:gd name="T30" fmla="*/ 1 w 115"/>
                <a:gd name="T31" fmla="*/ 4 h 170"/>
                <a:gd name="T32" fmla="*/ 1 w 115"/>
                <a:gd name="T33" fmla="*/ 4 h 170"/>
                <a:gd name="T34" fmla="*/ 1 w 115"/>
                <a:gd name="T35" fmla="*/ 3 h 170"/>
                <a:gd name="T36" fmla="*/ 1 w 115"/>
                <a:gd name="T37" fmla="*/ 3 h 170"/>
                <a:gd name="T38" fmla="*/ 1 w 115"/>
                <a:gd name="T39" fmla="*/ 3 h 170"/>
                <a:gd name="T40" fmla="*/ 2 w 115"/>
                <a:gd name="T41" fmla="*/ 3 h 170"/>
                <a:gd name="T42" fmla="*/ 2 w 115"/>
                <a:gd name="T43" fmla="*/ 2 h 170"/>
                <a:gd name="T44" fmla="*/ 2 w 115"/>
                <a:gd name="T45" fmla="*/ 2 h 170"/>
                <a:gd name="T46" fmla="*/ 2 w 115"/>
                <a:gd name="T47" fmla="*/ 2 h 170"/>
                <a:gd name="T48" fmla="*/ 2 w 115"/>
                <a:gd name="T49" fmla="*/ 1 h 170"/>
                <a:gd name="T50" fmla="*/ 2 w 115"/>
                <a:gd name="T51" fmla="*/ 1 h 170"/>
                <a:gd name="T52" fmla="*/ 2 w 115"/>
                <a:gd name="T53" fmla="*/ 1 h 170"/>
                <a:gd name="T54" fmla="*/ 1 w 115"/>
                <a:gd name="T55" fmla="*/ 0 h 170"/>
                <a:gd name="T56" fmla="*/ 1 w 115"/>
                <a:gd name="T57" fmla="*/ 0 h 170"/>
                <a:gd name="T58" fmla="*/ 1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1 w 115"/>
                <a:gd name="T69" fmla="*/ 0 h 170"/>
                <a:gd name="T70" fmla="*/ 1 w 115"/>
                <a:gd name="T71" fmla="*/ 0 h 170"/>
                <a:gd name="T72" fmla="*/ 1 w 115"/>
                <a:gd name="T73" fmla="*/ 0 h 170"/>
                <a:gd name="T74" fmla="*/ 1 w 115"/>
                <a:gd name="T75" fmla="*/ 1 h 170"/>
                <a:gd name="T76" fmla="*/ 1 w 115"/>
                <a:gd name="T77" fmla="*/ 1 h 170"/>
                <a:gd name="T78" fmla="*/ 2 w 115"/>
                <a:gd name="T79" fmla="*/ 1 h 170"/>
                <a:gd name="T80" fmla="*/ 2 w 115"/>
                <a:gd name="T81" fmla="*/ 1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6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 w 289"/>
                <a:gd name="T1" fmla="*/ 1 h 352"/>
                <a:gd name="T2" fmla="*/ 1 w 289"/>
                <a:gd name="T3" fmla="*/ 2 h 352"/>
                <a:gd name="T4" fmla="*/ 0 w 289"/>
                <a:gd name="T5" fmla="*/ 3 h 352"/>
                <a:gd name="T6" fmla="*/ 0 w 289"/>
                <a:gd name="T7" fmla="*/ 4 h 352"/>
                <a:gd name="T8" fmla="*/ 0 w 289"/>
                <a:gd name="T9" fmla="*/ 5 h 352"/>
                <a:gd name="T10" fmla="*/ 0 w 289"/>
                <a:gd name="T11" fmla="*/ 5 h 352"/>
                <a:gd name="T12" fmla="*/ 0 w 289"/>
                <a:gd name="T13" fmla="*/ 6 h 352"/>
                <a:gd name="T14" fmla="*/ 0 w 289"/>
                <a:gd name="T15" fmla="*/ 6 h 352"/>
                <a:gd name="T16" fmla="*/ 1 w 289"/>
                <a:gd name="T17" fmla="*/ 6 h 352"/>
                <a:gd name="T18" fmla="*/ 1 w 289"/>
                <a:gd name="T19" fmla="*/ 6 h 352"/>
                <a:gd name="T20" fmla="*/ 2 w 289"/>
                <a:gd name="T21" fmla="*/ 7 h 352"/>
                <a:gd name="T22" fmla="*/ 2 w 289"/>
                <a:gd name="T23" fmla="*/ 7 h 352"/>
                <a:gd name="T24" fmla="*/ 3 w 289"/>
                <a:gd name="T25" fmla="*/ 7 h 352"/>
                <a:gd name="T26" fmla="*/ 3 w 289"/>
                <a:gd name="T27" fmla="*/ 7 h 352"/>
                <a:gd name="T28" fmla="*/ 4 w 289"/>
                <a:gd name="T29" fmla="*/ 7 h 352"/>
                <a:gd name="T30" fmla="*/ 4 w 289"/>
                <a:gd name="T31" fmla="*/ 7 h 352"/>
                <a:gd name="T32" fmla="*/ 4 w 289"/>
                <a:gd name="T33" fmla="*/ 7 h 352"/>
                <a:gd name="T34" fmla="*/ 4 w 289"/>
                <a:gd name="T35" fmla="*/ 7 h 352"/>
                <a:gd name="T36" fmla="*/ 4 w 289"/>
                <a:gd name="T37" fmla="*/ 7 h 352"/>
                <a:gd name="T38" fmla="*/ 4 w 289"/>
                <a:gd name="T39" fmla="*/ 7 h 352"/>
                <a:gd name="T40" fmla="*/ 4 w 289"/>
                <a:gd name="T41" fmla="*/ 7 h 352"/>
                <a:gd name="T42" fmla="*/ 4 w 289"/>
                <a:gd name="T43" fmla="*/ 7 h 352"/>
                <a:gd name="T44" fmla="*/ 3 w 289"/>
                <a:gd name="T45" fmla="*/ 7 h 352"/>
                <a:gd name="T46" fmla="*/ 3 w 289"/>
                <a:gd name="T47" fmla="*/ 6 h 352"/>
                <a:gd name="T48" fmla="*/ 2 w 289"/>
                <a:gd name="T49" fmla="*/ 6 h 352"/>
                <a:gd name="T50" fmla="*/ 2 w 289"/>
                <a:gd name="T51" fmla="*/ 6 h 352"/>
                <a:gd name="T52" fmla="*/ 1 w 289"/>
                <a:gd name="T53" fmla="*/ 6 h 352"/>
                <a:gd name="T54" fmla="*/ 1 w 289"/>
                <a:gd name="T55" fmla="*/ 6 h 352"/>
                <a:gd name="T56" fmla="*/ 1 w 289"/>
                <a:gd name="T57" fmla="*/ 5 h 352"/>
                <a:gd name="T58" fmla="*/ 0 w 289"/>
                <a:gd name="T59" fmla="*/ 5 h 352"/>
                <a:gd name="T60" fmla="*/ 0 w 289"/>
                <a:gd name="T61" fmla="*/ 5 h 352"/>
                <a:gd name="T62" fmla="*/ 0 w 289"/>
                <a:gd name="T63" fmla="*/ 4 h 352"/>
                <a:gd name="T64" fmla="*/ 1 w 289"/>
                <a:gd name="T65" fmla="*/ 3 h 352"/>
                <a:gd name="T66" fmla="*/ 1 w 289"/>
                <a:gd name="T67" fmla="*/ 3 h 352"/>
                <a:gd name="T68" fmla="*/ 1 w 289"/>
                <a:gd name="T69" fmla="*/ 2 h 352"/>
                <a:gd name="T70" fmla="*/ 2 w 289"/>
                <a:gd name="T71" fmla="*/ 2 h 352"/>
                <a:gd name="T72" fmla="*/ 2 w 289"/>
                <a:gd name="T73" fmla="*/ 1 h 352"/>
                <a:gd name="T74" fmla="*/ 2 w 289"/>
                <a:gd name="T75" fmla="*/ 1 h 352"/>
                <a:gd name="T76" fmla="*/ 3 w 289"/>
                <a:gd name="T77" fmla="*/ 0 h 352"/>
                <a:gd name="T78" fmla="*/ 3 w 289"/>
                <a:gd name="T79" fmla="*/ 0 h 352"/>
                <a:gd name="T80" fmla="*/ 3 w 289"/>
                <a:gd name="T81" fmla="*/ 0 h 352"/>
                <a:gd name="T82" fmla="*/ 3 w 289"/>
                <a:gd name="T83" fmla="*/ 0 h 352"/>
                <a:gd name="T84" fmla="*/ 2 w 289"/>
                <a:gd name="T85" fmla="*/ 0 h 352"/>
                <a:gd name="T86" fmla="*/ 2 w 289"/>
                <a:gd name="T87" fmla="*/ 1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7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3 w 252"/>
                <a:gd name="T1" fmla="*/ 1 h 235"/>
                <a:gd name="T2" fmla="*/ 4 w 252"/>
                <a:gd name="T3" fmla="*/ 2 h 235"/>
                <a:gd name="T4" fmla="*/ 4 w 252"/>
                <a:gd name="T5" fmla="*/ 2 h 235"/>
                <a:gd name="T6" fmla="*/ 4 w 252"/>
                <a:gd name="T7" fmla="*/ 2 h 235"/>
                <a:gd name="T8" fmla="*/ 4 w 252"/>
                <a:gd name="T9" fmla="*/ 3 h 235"/>
                <a:gd name="T10" fmla="*/ 4 w 252"/>
                <a:gd name="T11" fmla="*/ 3 h 235"/>
                <a:gd name="T12" fmla="*/ 4 w 252"/>
                <a:gd name="T13" fmla="*/ 3 h 235"/>
                <a:gd name="T14" fmla="*/ 4 w 252"/>
                <a:gd name="T15" fmla="*/ 4 h 235"/>
                <a:gd name="T16" fmla="*/ 3 w 252"/>
                <a:gd name="T17" fmla="*/ 4 h 235"/>
                <a:gd name="T18" fmla="*/ 3 w 252"/>
                <a:gd name="T19" fmla="*/ 4 h 235"/>
                <a:gd name="T20" fmla="*/ 3 w 252"/>
                <a:gd name="T21" fmla="*/ 4 h 235"/>
                <a:gd name="T22" fmla="*/ 3 w 252"/>
                <a:gd name="T23" fmla="*/ 4 h 235"/>
                <a:gd name="T24" fmla="*/ 3 w 252"/>
                <a:gd name="T25" fmla="*/ 5 h 235"/>
                <a:gd name="T26" fmla="*/ 3 w 252"/>
                <a:gd name="T27" fmla="*/ 5 h 235"/>
                <a:gd name="T28" fmla="*/ 3 w 252"/>
                <a:gd name="T29" fmla="*/ 5 h 235"/>
                <a:gd name="T30" fmla="*/ 3 w 252"/>
                <a:gd name="T31" fmla="*/ 5 h 235"/>
                <a:gd name="T32" fmla="*/ 3 w 252"/>
                <a:gd name="T33" fmla="*/ 5 h 235"/>
                <a:gd name="T34" fmla="*/ 3 w 252"/>
                <a:gd name="T35" fmla="*/ 5 h 235"/>
                <a:gd name="T36" fmla="*/ 3 w 252"/>
                <a:gd name="T37" fmla="*/ 5 h 235"/>
                <a:gd name="T38" fmla="*/ 3 w 252"/>
                <a:gd name="T39" fmla="*/ 5 h 235"/>
                <a:gd name="T40" fmla="*/ 3 w 252"/>
                <a:gd name="T41" fmla="*/ 5 h 235"/>
                <a:gd name="T42" fmla="*/ 3 w 252"/>
                <a:gd name="T43" fmla="*/ 5 h 235"/>
                <a:gd name="T44" fmla="*/ 4 w 252"/>
                <a:gd name="T45" fmla="*/ 4 h 235"/>
                <a:gd name="T46" fmla="*/ 4 w 252"/>
                <a:gd name="T47" fmla="*/ 4 h 235"/>
                <a:gd name="T48" fmla="*/ 4 w 252"/>
                <a:gd name="T49" fmla="*/ 3 h 235"/>
                <a:gd name="T50" fmla="*/ 4 w 252"/>
                <a:gd name="T51" fmla="*/ 3 h 235"/>
                <a:gd name="T52" fmla="*/ 4 w 252"/>
                <a:gd name="T53" fmla="*/ 2 h 235"/>
                <a:gd name="T54" fmla="*/ 4 w 252"/>
                <a:gd name="T55" fmla="*/ 2 h 235"/>
                <a:gd name="T56" fmla="*/ 4 w 252"/>
                <a:gd name="T57" fmla="*/ 1 h 235"/>
                <a:gd name="T58" fmla="*/ 3 w 252"/>
                <a:gd name="T59" fmla="*/ 1 h 235"/>
                <a:gd name="T60" fmla="*/ 3 w 252"/>
                <a:gd name="T61" fmla="*/ 1 h 235"/>
                <a:gd name="T62" fmla="*/ 3 w 252"/>
                <a:gd name="T63" fmla="*/ 1 h 235"/>
                <a:gd name="T64" fmla="*/ 3 w 252"/>
                <a:gd name="T65" fmla="*/ 1 h 235"/>
                <a:gd name="T66" fmla="*/ 2 w 252"/>
                <a:gd name="T67" fmla="*/ 0 h 235"/>
                <a:gd name="T68" fmla="*/ 2 w 252"/>
                <a:gd name="T69" fmla="*/ 0 h 235"/>
                <a:gd name="T70" fmla="*/ 2 w 252"/>
                <a:gd name="T71" fmla="*/ 0 h 235"/>
                <a:gd name="T72" fmla="*/ 1 w 252"/>
                <a:gd name="T73" fmla="*/ 0 h 235"/>
                <a:gd name="T74" fmla="*/ 1 w 252"/>
                <a:gd name="T75" fmla="*/ 0 h 235"/>
                <a:gd name="T76" fmla="*/ 1 w 252"/>
                <a:gd name="T77" fmla="*/ 0 h 235"/>
                <a:gd name="T78" fmla="*/ 1 w 252"/>
                <a:gd name="T79" fmla="*/ 0 h 235"/>
                <a:gd name="T80" fmla="*/ 1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1 w 252"/>
                <a:gd name="T95" fmla="*/ 0 h 235"/>
                <a:gd name="T96" fmla="*/ 1 w 252"/>
                <a:gd name="T97" fmla="*/ 0 h 235"/>
                <a:gd name="T98" fmla="*/ 1 w 252"/>
                <a:gd name="T99" fmla="*/ 0 h 235"/>
                <a:gd name="T100" fmla="*/ 1 w 252"/>
                <a:gd name="T101" fmla="*/ 0 h 235"/>
                <a:gd name="T102" fmla="*/ 1 w 252"/>
                <a:gd name="T103" fmla="*/ 0 h 235"/>
                <a:gd name="T104" fmla="*/ 2 w 252"/>
                <a:gd name="T105" fmla="*/ 0 h 235"/>
                <a:gd name="T106" fmla="*/ 2 w 252"/>
                <a:gd name="T107" fmla="*/ 1 h 235"/>
                <a:gd name="T108" fmla="*/ 2 w 252"/>
                <a:gd name="T109" fmla="*/ 1 h 235"/>
                <a:gd name="T110" fmla="*/ 2 w 252"/>
                <a:gd name="T111" fmla="*/ 1 h 235"/>
                <a:gd name="T112" fmla="*/ 3 w 252"/>
                <a:gd name="T113" fmla="*/ 1 h 235"/>
                <a:gd name="T114" fmla="*/ 3 w 252"/>
                <a:gd name="T115" fmla="*/ 1 h 235"/>
                <a:gd name="T116" fmla="*/ 3 w 252"/>
                <a:gd name="T117" fmla="*/ 1 h 235"/>
                <a:gd name="T118" fmla="*/ 3 w 252"/>
                <a:gd name="T119" fmla="*/ 1 h 235"/>
                <a:gd name="T120" fmla="*/ 3 w 252"/>
                <a:gd name="T121" fmla="*/ 1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8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2 h 220"/>
                <a:gd name="T2" fmla="*/ 0 w 103"/>
                <a:gd name="T3" fmla="*/ 3 h 220"/>
                <a:gd name="T4" fmla="*/ 0 w 103"/>
                <a:gd name="T5" fmla="*/ 3 h 220"/>
                <a:gd name="T6" fmla="*/ 0 w 103"/>
                <a:gd name="T7" fmla="*/ 4 h 220"/>
                <a:gd name="T8" fmla="*/ 0 w 103"/>
                <a:gd name="T9" fmla="*/ 4 h 220"/>
                <a:gd name="T10" fmla="*/ 1 w 103"/>
                <a:gd name="T11" fmla="*/ 4 h 220"/>
                <a:gd name="T12" fmla="*/ 1 w 103"/>
                <a:gd name="T13" fmla="*/ 4 h 220"/>
                <a:gd name="T14" fmla="*/ 1 w 103"/>
                <a:gd name="T15" fmla="*/ 5 h 220"/>
                <a:gd name="T16" fmla="*/ 1 w 103"/>
                <a:gd name="T17" fmla="*/ 5 h 220"/>
                <a:gd name="T18" fmla="*/ 1 w 103"/>
                <a:gd name="T19" fmla="*/ 5 h 220"/>
                <a:gd name="T20" fmla="*/ 2 w 103"/>
                <a:gd name="T21" fmla="*/ 5 h 220"/>
                <a:gd name="T22" fmla="*/ 2 w 103"/>
                <a:gd name="T23" fmla="*/ 5 h 220"/>
                <a:gd name="T24" fmla="*/ 2 w 103"/>
                <a:gd name="T25" fmla="*/ 5 h 220"/>
                <a:gd name="T26" fmla="*/ 2 w 103"/>
                <a:gd name="T27" fmla="*/ 4 h 220"/>
                <a:gd name="T28" fmla="*/ 2 w 103"/>
                <a:gd name="T29" fmla="*/ 4 h 220"/>
                <a:gd name="T30" fmla="*/ 2 w 103"/>
                <a:gd name="T31" fmla="*/ 4 h 220"/>
                <a:gd name="T32" fmla="*/ 1 w 103"/>
                <a:gd name="T33" fmla="*/ 4 h 220"/>
                <a:gd name="T34" fmla="*/ 1 w 103"/>
                <a:gd name="T35" fmla="*/ 4 h 220"/>
                <a:gd name="T36" fmla="*/ 1 w 103"/>
                <a:gd name="T37" fmla="*/ 4 h 220"/>
                <a:gd name="T38" fmla="*/ 1 w 103"/>
                <a:gd name="T39" fmla="*/ 3 h 220"/>
                <a:gd name="T40" fmla="*/ 1 w 103"/>
                <a:gd name="T41" fmla="*/ 3 h 220"/>
                <a:gd name="T42" fmla="*/ 1 w 103"/>
                <a:gd name="T43" fmla="*/ 3 h 220"/>
                <a:gd name="T44" fmla="*/ 0 w 103"/>
                <a:gd name="T45" fmla="*/ 3 h 220"/>
                <a:gd name="T46" fmla="*/ 0 w 103"/>
                <a:gd name="T47" fmla="*/ 2 h 220"/>
                <a:gd name="T48" fmla="*/ 1 w 103"/>
                <a:gd name="T49" fmla="*/ 2 h 220"/>
                <a:gd name="T50" fmla="*/ 1 w 103"/>
                <a:gd name="T51" fmla="*/ 1 h 220"/>
                <a:gd name="T52" fmla="*/ 1 w 103"/>
                <a:gd name="T53" fmla="*/ 1 h 220"/>
                <a:gd name="T54" fmla="*/ 1 w 103"/>
                <a:gd name="T55" fmla="*/ 1 h 220"/>
                <a:gd name="T56" fmla="*/ 1 w 103"/>
                <a:gd name="T57" fmla="*/ 1 h 220"/>
                <a:gd name="T58" fmla="*/ 1 w 103"/>
                <a:gd name="T59" fmla="*/ 0 h 220"/>
                <a:gd name="T60" fmla="*/ 2 w 103"/>
                <a:gd name="T61" fmla="*/ 0 h 220"/>
                <a:gd name="T62" fmla="*/ 2 w 103"/>
                <a:gd name="T63" fmla="*/ 0 h 220"/>
                <a:gd name="T64" fmla="*/ 2 w 103"/>
                <a:gd name="T65" fmla="*/ 0 h 220"/>
                <a:gd name="T66" fmla="*/ 2 w 103"/>
                <a:gd name="T67" fmla="*/ 0 h 220"/>
                <a:gd name="T68" fmla="*/ 1 w 103"/>
                <a:gd name="T69" fmla="*/ 0 h 220"/>
                <a:gd name="T70" fmla="*/ 1 w 103"/>
                <a:gd name="T71" fmla="*/ 1 h 220"/>
                <a:gd name="T72" fmla="*/ 1 w 103"/>
                <a:gd name="T73" fmla="*/ 1 h 220"/>
                <a:gd name="T74" fmla="*/ 1 w 103"/>
                <a:gd name="T75" fmla="*/ 1 h 220"/>
                <a:gd name="T76" fmla="*/ 0 w 103"/>
                <a:gd name="T77" fmla="*/ 2 h 220"/>
                <a:gd name="T78" fmla="*/ 0 w 103"/>
                <a:gd name="T79" fmla="*/ 2 h 220"/>
                <a:gd name="T80" fmla="*/ 0 w 103"/>
                <a:gd name="T81" fmla="*/ 2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9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3 w 220"/>
                <a:gd name="T1" fmla="*/ 2 h 288"/>
                <a:gd name="T2" fmla="*/ 3 w 220"/>
                <a:gd name="T3" fmla="*/ 3 h 288"/>
                <a:gd name="T4" fmla="*/ 3 w 220"/>
                <a:gd name="T5" fmla="*/ 3 h 288"/>
                <a:gd name="T6" fmla="*/ 3 w 220"/>
                <a:gd name="T7" fmla="*/ 4 h 288"/>
                <a:gd name="T8" fmla="*/ 3 w 220"/>
                <a:gd name="T9" fmla="*/ 4 h 288"/>
                <a:gd name="T10" fmla="*/ 3 w 220"/>
                <a:gd name="T11" fmla="*/ 4 h 288"/>
                <a:gd name="T12" fmla="*/ 2 w 220"/>
                <a:gd name="T13" fmla="*/ 5 h 288"/>
                <a:gd name="T14" fmla="*/ 2 w 220"/>
                <a:gd name="T15" fmla="*/ 5 h 288"/>
                <a:gd name="T16" fmla="*/ 2 w 220"/>
                <a:gd name="T17" fmla="*/ 5 h 288"/>
                <a:gd name="T18" fmla="*/ 2 w 220"/>
                <a:gd name="T19" fmla="*/ 5 h 288"/>
                <a:gd name="T20" fmla="*/ 2 w 220"/>
                <a:gd name="T21" fmla="*/ 6 h 288"/>
                <a:gd name="T22" fmla="*/ 2 w 220"/>
                <a:gd name="T23" fmla="*/ 6 h 288"/>
                <a:gd name="T24" fmla="*/ 2 w 220"/>
                <a:gd name="T25" fmla="*/ 6 h 288"/>
                <a:gd name="T26" fmla="*/ 2 w 220"/>
                <a:gd name="T27" fmla="*/ 6 h 288"/>
                <a:gd name="T28" fmla="*/ 2 w 220"/>
                <a:gd name="T29" fmla="*/ 6 h 288"/>
                <a:gd name="T30" fmla="*/ 3 w 220"/>
                <a:gd name="T31" fmla="*/ 5 h 288"/>
                <a:gd name="T32" fmla="*/ 3 w 220"/>
                <a:gd name="T33" fmla="*/ 5 h 288"/>
                <a:gd name="T34" fmla="*/ 3 w 220"/>
                <a:gd name="T35" fmla="*/ 4 h 288"/>
                <a:gd name="T36" fmla="*/ 4 w 220"/>
                <a:gd name="T37" fmla="*/ 4 h 288"/>
                <a:gd name="T38" fmla="*/ 4 w 220"/>
                <a:gd name="T39" fmla="*/ 3 h 288"/>
                <a:gd name="T40" fmla="*/ 3 w 220"/>
                <a:gd name="T41" fmla="*/ 2 h 288"/>
                <a:gd name="T42" fmla="*/ 3 w 220"/>
                <a:gd name="T43" fmla="*/ 2 h 288"/>
                <a:gd name="T44" fmla="*/ 3 w 220"/>
                <a:gd name="T45" fmla="*/ 1 h 288"/>
                <a:gd name="T46" fmla="*/ 2 w 220"/>
                <a:gd name="T47" fmla="*/ 1 h 288"/>
                <a:gd name="T48" fmla="*/ 2 w 220"/>
                <a:gd name="T49" fmla="*/ 1 h 288"/>
                <a:gd name="T50" fmla="*/ 1 w 220"/>
                <a:gd name="T51" fmla="*/ 1 h 288"/>
                <a:gd name="T52" fmla="*/ 1 w 220"/>
                <a:gd name="T53" fmla="*/ 0 h 288"/>
                <a:gd name="T54" fmla="*/ 1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1 w 220"/>
                <a:gd name="T63" fmla="*/ 0 h 288"/>
                <a:gd name="T64" fmla="*/ 1 w 220"/>
                <a:gd name="T65" fmla="*/ 1 h 288"/>
                <a:gd name="T66" fmla="*/ 1 w 220"/>
                <a:gd name="T67" fmla="*/ 1 h 288"/>
                <a:gd name="T68" fmla="*/ 2 w 220"/>
                <a:gd name="T69" fmla="*/ 1 h 288"/>
                <a:gd name="T70" fmla="*/ 2 w 220"/>
                <a:gd name="T71" fmla="*/ 1 h 288"/>
                <a:gd name="T72" fmla="*/ 2 w 220"/>
                <a:gd name="T73" fmla="*/ 2 h 288"/>
                <a:gd name="T74" fmla="*/ 3 w 220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0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 w 1070"/>
                <a:gd name="T1" fmla="*/ 0 h 844"/>
                <a:gd name="T2" fmla="*/ 11 w 1070"/>
                <a:gd name="T3" fmla="*/ 1 h 844"/>
                <a:gd name="T4" fmla="*/ 9 w 1070"/>
                <a:gd name="T5" fmla="*/ 6 h 844"/>
                <a:gd name="T6" fmla="*/ 0 w 1070"/>
                <a:gd name="T7" fmla="*/ 4 h 844"/>
                <a:gd name="T8" fmla="*/ 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1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 w 819"/>
                <a:gd name="T1" fmla="*/ 0 h 333"/>
                <a:gd name="T2" fmla="*/ 8 w 819"/>
                <a:gd name="T3" fmla="*/ 1 h 333"/>
                <a:gd name="T4" fmla="*/ 2 w 819"/>
                <a:gd name="T5" fmla="*/ 1 h 333"/>
                <a:gd name="T6" fmla="*/ 0 w 819"/>
                <a:gd name="T7" fmla="*/ 2 h 333"/>
                <a:gd name="T8" fmla="*/ 1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2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1 w 1083"/>
                <a:gd name="T3" fmla="*/ 2 h 306"/>
                <a:gd name="T4" fmla="*/ 10 w 1083"/>
                <a:gd name="T5" fmla="*/ 2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3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1 w 1088"/>
                <a:gd name="T3" fmla="*/ 2 h 311"/>
                <a:gd name="T4" fmla="*/ 11 w 1088"/>
                <a:gd name="T5" fmla="*/ 2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4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1 w 164"/>
                <a:gd name="T9" fmla="*/ 0 h 72"/>
                <a:gd name="T10" fmla="*/ 1 w 164"/>
                <a:gd name="T11" fmla="*/ 0 h 72"/>
                <a:gd name="T12" fmla="*/ 1 w 164"/>
                <a:gd name="T13" fmla="*/ 0 h 72"/>
                <a:gd name="T14" fmla="*/ 1 w 164"/>
                <a:gd name="T15" fmla="*/ 0 h 72"/>
                <a:gd name="T16" fmla="*/ 2 w 164"/>
                <a:gd name="T17" fmla="*/ 0 h 72"/>
                <a:gd name="T18" fmla="*/ 2 w 164"/>
                <a:gd name="T19" fmla="*/ 0 h 72"/>
                <a:gd name="T20" fmla="*/ 2 w 164"/>
                <a:gd name="T21" fmla="*/ 0 h 72"/>
                <a:gd name="T22" fmla="*/ 2 w 164"/>
                <a:gd name="T23" fmla="*/ 0 h 72"/>
                <a:gd name="T24" fmla="*/ 2 w 164"/>
                <a:gd name="T25" fmla="*/ 0 h 72"/>
                <a:gd name="T26" fmla="*/ 1 w 164"/>
                <a:gd name="T27" fmla="*/ 0 h 72"/>
                <a:gd name="T28" fmla="*/ 1 w 164"/>
                <a:gd name="T29" fmla="*/ 0 h 72"/>
                <a:gd name="T30" fmla="*/ 1 w 164"/>
                <a:gd name="T31" fmla="*/ 0 h 72"/>
                <a:gd name="T32" fmla="*/ 1 w 164"/>
                <a:gd name="T33" fmla="*/ 0 h 72"/>
                <a:gd name="T34" fmla="*/ 1 w 164"/>
                <a:gd name="T35" fmla="*/ 0 h 72"/>
                <a:gd name="T36" fmla="*/ 1 w 164"/>
                <a:gd name="T37" fmla="*/ 0 h 72"/>
                <a:gd name="T38" fmla="*/ 1 w 164"/>
                <a:gd name="T39" fmla="*/ 0 h 72"/>
                <a:gd name="T40" fmla="*/ 1 w 164"/>
                <a:gd name="T41" fmla="*/ 0 h 72"/>
                <a:gd name="T42" fmla="*/ 1 w 164"/>
                <a:gd name="T43" fmla="*/ 0 h 72"/>
                <a:gd name="T44" fmla="*/ 1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5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1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1 h 109"/>
                <a:gd name="T18" fmla="*/ 1 w 146"/>
                <a:gd name="T19" fmla="*/ 1 h 109"/>
                <a:gd name="T20" fmla="*/ 1 w 146"/>
                <a:gd name="T21" fmla="*/ 1 h 109"/>
                <a:gd name="T22" fmla="*/ 1 w 146"/>
                <a:gd name="T23" fmla="*/ 1 h 109"/>
                <a:gd name="T24" fmla="*/ 1 w 146"/>
                <a:gd name="T25" fmla="*/ 0 h 109"/>
                <a:gd name="T26" fmla="*/ 1 w 146"/>
                <a:gd name="T27" fmla="*/ 0 h 109"/>
                <a:gd name="T28" fmla="*/ 1 w 146"/>
                <a:gd name="T29" fmla="*/ 0 h 109"/>
                <a:gd name="T30" fmla="*/ 1 w 146"/>
                <a:gd name="T31" fmla="*/ 0 h 109"/>
                <a:gd name="T32" fmla="*/ 1 w 146"/>
                <a:gd name="T33" fmla="*/ 0 h 109"/>
                <a:gd name="T34" fmla="*/ 2 w 146"/>
                <a:gd name="T35" fmla="*/ 0 h 109"/>
                <a:gd name="T36" fmla="*/ 1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6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1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1 h 107"/>
                <a:gd name="T18" fmla="*/ 1 w 146"/>
                <a:gd name="T19" fmla="*/ 1 h 107"/>
                <a:gd name="T20" fmla="*/ 1 w 146"/>
                <a:gd name="T21" fmla="*/ 1 h 107"/>
                <a:gd name="T22" fmla="*/ 1 w 146"/>
                <a:gd name="T23" fmla="*/ 1 h 107"/>
                <a:gd name="T24" fmla="*/ 1 w 146"/>
                <a:gd name="T25" fmla="*/ 1 h 107"/>
                <a:gd name="T26" fmla="*/ 1 w 146"/>
                <a:gd name="T27" fmla="*/ 0 h 107"/>
                <a:gd name="T28" fmla="*/ 1 w 146"/>
                <a:gd name="T29" fmla="*/ 0 h 107"/>
                <a:gd name="T30" fmla="*/ 1 w 146"/>
                <a:gd name="T31" fmla="*/ 0 h 107"/>
                <a:gd name="T32" fmla="*/ 1 w 146"/>
                <a:gd name="T33" fmla="*/ 0 h 107"/>
                <a:gd name="T34" fmla="*/ 2 w 146"/>
                <a:gd name="T35" fmla="*/ 0 h 107"/>
                <a:gd name="T36" fmla="*/ 1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7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6 w 629"/>
                <a:gd name="T3" fmla="*/ 1 h 182"/>
                <a:gd name="T4" fmla="*/ 6 w 629"/>
                <a:gd name="T5" fmla="*/ 1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8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9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27" name="Group 610"/>
          <p:cNvGrpSpPr>
            <a:grpSpLocks/>
          </p:cNvGrpSpPr>
          <p:nvPr/>
        </p:nvGrpSpPr>
        <p:grpSpPr bwMode="auto">
          <a:xfrm>
            <a:off x="9104117" y="5322888"/>
            <a:ext cx="273050" cy="341312"/>
            <a:chOff x="4475" y="3342"/>
            <a:chExt cx="172" cy="215"/>
          </a:xfrm>
        </p:grpSpPr>
        <p:sp>
          <p:nvSpPr>
            <p:cNvPr id="12698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9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4 w 1894"/>
                <a:gd name="T1" fmla="*/ 0 h 1904"/>
                <a:gd name="T2" fmla="*/ 4 w 1894"/>
                <a:gd name="T3" fmla="*/ 0 h 1904"/>
                <a:gd name="T4" fmla="*/ 4 w 1894"/>
                <a:gd name="T5" fmla="*/ 0 h 1904"/>
                <a:gd name="T6" fmla="*/ 4 w 1894"/>
                <a:gd name="T7" fmla="*/ 0 h 1904"/>
                <a:gd name="T8" fmla="*/ 5 w 1894"/>
                <a:gd name="T9" fmla="*/ 0 h 1904"/>
                <a:gd name="T10" fmla="*/ 5 w 1894"/>
                <a:gd name="T11" fmla="*/ 0 h 1904"/>
                <a:gd name="T12" fmla="*/ 6 w 1894"/>
                <a:gd name="T13" fmla="*/ 0 h 1904"/>
                <a:gd name="T14" fmla="*/ 6 w 1894"/>
                <a:gd name="T15" fmla="*/ 0 h 1904"/>
                <a:gd name="T16" fmla="*/ 7 w 1894"/>
                <a:gd name="T17" fmla="*/ 0 h 1904"/>
                <a:gd name="T18" fmla="*/ 7 w 1894"/>
                <a:gd name="T19" fmla="*/ 0 h 1904"/>
                <a:gd name="T20" fmla="*/ 8 w 1894"/>
                <a:gd name="T21" fmla="*/ 1 h 1904"/>
                <a:gd name="T22" fmla="*/ 8 w 1894"/>
                <a:gd name="T23" fmla="*/ 1 h 1904"/>
                <a:gd name="T24" fmla="*/ 9 w 1894"/>
                <a:gd name="T25" fmla="*/ 1 h 1904"/>
                <a:gd name="T26" fmla="*/ 10 w 1894"/>
                <a:gd name="T27" fmla="*/ 1 h 1904"/>
                <a:gd name="T28" fmla="*/ 10 w 1894"/>
                <a:gd name="T29" fmla="*/ 1 h 1904"/>
                <a:gd name="T30" fmla="*/ 11 w 1894"/>
                <a:gd name="T31" fmla="*/ 2 h 1904"/>
                <a:gd name="T32" fmla="*/ 10 w 1894"/>
                <a:gd name="T33" fmla="*/ 8 h 1904"/>
                <a:gd name="T34" fmla="*/ 10 w 1894"/>
                <a:gd name="T35" fmla="*/ 8 h 1904"/>
                <a:gd name="T36" fmla="*/ 10 w 1894"/>
                <a:gd name="T37" fmla="*/ 8 h 1904"/>
                <a:gd name="T38" fmla="*/ 11 w 1894"/>
                <a:gd name="T39" fmla="*/ 9 h 1904"/>
                <a:gd name="T40" fmla="*/ 10 w 1894"/>
                <a:gd name="T41" fmla="*/ 9 h 1904"/>
                <a:gd name="T42" fmla="*/ 8 w 1894"/>
                <a:gd name="T43" fmla="*/ 12 h 1904"/>
                <a:gd name="T44" fmla="*/ 8 w 1894"/>
                <a:gd name="T45" fmla="*/ 13 h 1904"/>
                <a:gd name="T46" fmla="*/ 8 w 1894"/>
                <a:gd name="T47" fmla="*/ 13 h 1904"/>
                <a:gd name="T48" fmla="*/ 8 w 1894"/>
                <a:gd name="T49" fmla="*/ 13 h 1904"/>
                <a:gd name="T50" fmla="*/ 7 w 1894"/>
                <a:gd name="T51" fmla="*/ 13 h 1904"/>
                <a:gd name="T52" fmla="*/ 7 w 1894"/>
                <a:gd name="T53" fmla="*/ 13 h 1904"/>
                <a:gd name="T54" fmla="*/ 6 w 1894"/>
                <a:gd name="T55" fmla="*/ 13 h 1904"/>
                <a:gd name="T56" fmla="*/ 6 w 1894"/>
                <a:gd name="T57" fmla="*/ 13 h 1904"/>
                <a:gd name="T58" fmla="*/ 5 w 1894"/>
                <a:gd name="T59" fmla="*/ 13 h 1904"/>
                <a:gd name="T60" fmla="*/ 5 w 1894"/>
                <a:gd name="T61" fmla="*/ 13 h 1904"/>
                <a:gd name="T62" fmla="*/ 4 w 1894"/>
                <a:gd name="T63" fmla="*/ 12 h 1904"/>
                <a:gd name="T64" fmla="*/ 4 w 1894"/>
                <a:gd name="T65" fmla="*/ 12 h 1904"/>
                <a:gd name="T66" fmla="*/ 3 w 1894"/>
                <a:gd name="T67" fmla="*/ 12 h 1904"/>
                <a:gd name="T68" fmla="*/ 2 w 1894"/>
                <a:gd name="T69" fmla="*/ 12 h 1904"/>
                <a:gd name="T70" fmla="*/ 2 w 1894"/>
                <a:gd name="T71" fmla="*/ 11 h 1904"/>
                <a:gd name="T72" fmla="*/ 1 w 1894"/>
                <a:gd name="T73" fmla="*/ 11 h 1904"/>
                <a:gd name="T74" fmla="*/ 0 w 1894"/>
                <a:gd name="T75" fmla="*/ 11 h 1904"/>
                <a:gd name="T76" fmla="*/ 0 w 1894"/>
                <a:gd name="T77" fmla="*/ 10 h 1904"/>
                <a:gd name="T78" fmla="*/ 0 w 1894"/>
                <a:gd name="T79" fmla="*/ 10 h 1904"/>
                <a:gd name="T80" fmla="*/ 0 w 1894"/>
                <a:gd name="T81" fmla="*/ 10 h 1904"/>
                <a:gd name="T82" fmla="*/ 0 w 1894"/>
                <a:gd name="T83" fmla="*/ 9 h 1904"/>
                <a:gd name="T84" fmla="*/ 2 w 1894"/>
                <a:gd name="T85" fmla="*/ 7 h 1904"/>
                <a:gd name="T86" fmla="*/ 2 w 1894"/>
                <a:gd name="T87" fmla="*/ 7 h 1904"/>
                <a:gd name="T88" fmla="*/ 2 w 1894"/>
                <a:gd name="T89" fmla="*/ 6 h 1904"/>
                <a:gd name="T90" fmla="*/ 2 w 1894"/>
                <a:gd name="T91" fmla="*/ 6 h 1904"/>
                <a:gd name="T92" fmla="*/ 3 w 1894"/>
                <a:gd name="T93" fmla="*/ 6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0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7 w 1106"/>
                <a:gd name="T3" fmla="*/ 2 h 331"/>
                <a:gd name="T4" fmla="*/ 6 w 1106"/>
                <a:gd name="T5" fmla="*/ 2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1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8 w 1285"/>
                <a:gd name="T1" fmla="*/ 3 h 505"/>
                <a:gd name="T2" fmla="*/ 7 w 1285"/>
                <a:gd name="T3" fmla="*/ 3 h 505"/>
                <a:gd name="T4" fmla="*/ 7 w 1285"/>
                <a:gd name="T5" fmla="*/ 3 h 505"/>
                <a:gd name="T6" fmla="*/ 7 w 1285"/>
                <a:gd name="T7" fmla="*/ 3 h 505"/>
                <a:gd name="T8" fmla="*/ 7 w 1285"/>
                <a:gd name="T9" fmla="*/ 3 h 505"/>
                <a:gd name="T10" fmla="*/ 6 w 1285"/>
                <a:gd name="T11" fmla="*/ 2 h 505"/>
                <a:gd name="T12" fmla="*/ 6 w 1285"/>
                <a:gd name="T13" fmla="*/ 2 h 505"/>
                <a:gd name="T14" fmla="*/ 5 w 1285"/>
                <a:gd name="T15" fmla="*/ 2 h 505"/>
                <a:gd name="T16" fmla="*/ 5 w 1285"/>
                <a:gd name="T17" fmla="*/ 2 h 505"/>
                <a:gd name="T18" fmla="*/ 4 w 1285"/>
                <a:gd name="T19" fmla="*/ 2 h 505"/>
                <a:gd name="T20" fmla="*/ 3 w 1285"/>
                <a:gd name="T21" fmla="*/ 2 h 505"/>
                <a:gd name="T22" fmla="*/ 3 w 1285"/>
                <a:gd name="T23" fmla="*/ 1 h 505"/>
                <a:gd name="T24" fmla="*/ 2 w 1285"/>
                <a:gd name="T25" fmla="*/ 1 h 505"/>
                <a:gd name="T26" fmla="*/ 2 w 1285"/>
                <a:gd name="T27" fmla="*/ 1 h 505"/>
                <a:gd name="T28" fmla="*/ 1 w 1285"/>
                <a:gd name="T29" fmla="*/ 1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1 h 505"/>
                <a:gd name="T40" fmla="*/ 0 w 1285"/>
                <a:gd name="T41" fmla="*/ 1 h 505"/>
                <a:gd name="T42" fmla="*/ 0 w 1285"/>
                <a:gd name="T43" fmla="*/ 1 h 505"/>
                <a:gd name="T44" fmla="*/ 0 w 1285"/>
                <a:gd name="T45" fmla="*/ 1 h 505"/>
                <a:gd name="T46" fmla="*/ 0 w 1285"/>
                <a:gd name="T47" fmla="*/ 1 h 505"/>
                <a:gd name="T48" fmla="*/ 1 w 1285"/>
                <a:gd name="T49" fmla="*/ 1 h 505"/>
                <a:gd name="T50" fmla="*/ 1 w 1285"/>
                <a:gd name="T51" fmla="*/ 1 h 505"/>
                <a:gd name="T52" fmla="*/ 1 w 1285"/>
                <a:gd name="T53" fmla="*/ 2 h 505"/>
                <a:gd name="T54" fmla="*/ 2 w 1285"/>
                <a:gd name="T55" fmla="*/ 2 h 505"/>
                <a:gd name="T56" fmla="*/ 2 w 1285"/>
                <a:gd name="T57" fmla="*/ 2 h 505"/>
                <a:gd name="T58" fmla="*/ 3 w 1285"/>
                <a:gd name="T59" fmla="*/ 2 h 505"/>
                <a:gd name="T60" fmla="*/ 3 w 1285"/>
                <a:gd name="T61" fmla="*/ 2 h 505"/>
                <a:gd name="T62" fmla="*/ 4 w 1285"/>
                <a:gd name="T63" fmla="*/ 3 h 505"/>
                <a:gd name="T64" fmla="*/ 5 w 1285"/>
                <a:gd name="T65" fmla="*/ 3 h 505"/>
                <a:gd name="T66" fmla="*/ 5 w 1285"/>
                <a:gd name="T67" fmla="*/ 3 h 505"/>
                <a:gd name="T68" fmla="*/ 6 w 1285"/>
                <a:gd name="T69" fmla="*/ 3 h 505"/>
                <a:gd name="T70" fmla="*/ 7 w 1285"/>
                <a:gd name="T71" fmla="*/ 3 h 505"/>
                <a:gd name="T72" fmla="*/ 7 w 1285"/>
                <a:gd name="T73" fmla="*/ 3 h 505"/>
                <a:gd name="T74" fmla="*/ 7 w 1285"/>
                <a:gd name="T75" fmla="*/ 3 h 505"/>
                <a:gd name="T76" fmla="*/ 8 w 1285"/>
                <a:gd name="T77" fmla="*/ 3 h 505"/>
                <a:gd name="T78" fmla="*/ 8 w 1285"/>
                <a:gd name="T79" fmla="*/ 3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2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3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1 w 179"/>
                <a:gd name="T1" fmla="*/ 1 h 216"/>
                <a:gd name="T2" fmla="*/ 1 w 179"/>
                <a:gd name="T3" fmla="*/ 1 h 216"/>
                <a:gd name="T4" fmla="*/ 1 w 179"/>
                <a:gd name="T5" fmla="*/ 1 h 216"/>
                <a:gd name="T6" fmla="*/ 0 w 179"/>
                <a:gd name="T7" fmla="*/ 1 h 216"/>
                <a:gd name="T8" fmla="*/ 0 w 179"/>
                <a:gd name="T9" fmla="*/ 1 h 216"/>
                <a:gd name="T10" fmla="*/ 0 w 179"/>
                <a:gd name="T11" fmla="*/ 2 h 216"/>
                <a:gd name="T12" fmla="*/ 0 w 179"/>
                <a:gd name="T13" fmla="*/ 2 h 216"/>
                <a:gd name="T14" fmla="*/ 0 w 179"/>
                <a:gd name="T15" fmla="*/ 2 h 216"/>
                <a:gd name="T16" fmla="*/ 0 w 179"/>
                <a:gd name="T17" fmla="*/ 3 h 216"/>
                <a:gd name="T18" fmla="*/ 0 w 179"/>
                <a:gd name="T19" fmla="*/ 3 h 216"/>
                <a:gd name="T20" fmla="*/ 0 w 179"/>
                <a:gd name="T21" fmla="*/ 4 h 216"/>
                <a:gd name="T22" fmla="*/ 0 w 179"/>
                <a:gd name="T23" fmla="*/ 4 h 216"/>
                <a:gd name="T24" fmla="*/ 1 w 179"/>
                <a:gd name="T25" fmla="*/ 4 h 216"/>
                <a:gd name="T26" fmla="*/ 1 w 179"/>
                <a:gd name="T27" fmla="*/ 4 h 216"/>
                <a:gd name="T28" fmla="*/ 1 w 179"/>
                <a:gd name="T29" fmla="*/ 4 h 216"/>
                <a:gd name="T30" fmla="*/ 2 w 179"/>
                <a:gd name="T31" fmla="*/ 4 h 216"/>
                <a:gd name="T32" fmla="*/ 2 w 179"/>
                <a:gd name="T33" fmla="*/ 4 h 216"/>
                <a:gd name="T34" fmla="*/ 2 w 179"/>
                <a:gd name="T35" fmla="*/ 4 h 216"/>
                <a:gd name="T36" fmla="*/ 2 w 179"/>
                <a:gd name="T37" fmla="*/ 4 h 216"/>
                <a:gd name="T38" fmla="*/ 2 w 179"/>
                <a:gd name="T39" fmla="*/ 4 h 216"/>
                <a:gd name="T40" fmla="*/ 2 w 179"/>
                <a:gd name="T41" fmla="*/ 4 h 216"/>
                <a:gd name="T42" fmla="*/ 2 w 179"/>
                <a:gd name="T43" fmla="*/ 4 h 216"/>
                <a:gd name="T44" fmla="*/ 2 w 179"/>
                <a:gd name="T45" fmla="*/ 4 h 216"/>
                <a:gd name="T46" fmla="*/ 2 w 179"/>
                <a:gd name="T47" fmla="*/ 4 h 216"/>
                <a:gd name="T48" fmla="*/ 2 w 179"/>
                <a:gd name="T49" fmla="*/ 4 h 216"/>
                <a:gd name="T50" fmla="*/ 2 w 179"/>
                <a:gd name="T51" fmla="*/ 4 h 216"/>
                <a:gd name="T52" fmla="*/ 2 w 179"/>
                <a:gd name="T53" fmla="*/ 4 h 216"/>
                <a:gd name="T54" fmla="*/ 1 w 179"/>
                <a:gd name="T55" fmla="*/ 4 h 216"/>
                <a:gd name="T56" fmla="*/ 1 w 179"/>
                <a:gd name="T57" fmla="*/ 4 h 216"/>
                <a:gd name="T58" fmla="*/ 1 w 179"/>
                <a:gd name="T59" fmla="*/ 4 h 216"/>
                <a:gd name="T60" fmla="*/ 1 w 179"/>
                <a:gd name="T61" fmla="*/ 3 h 216"/>
                <a:gd name="T62" fmla="*/ 1 w 179"/>
                <a:gd name="T63" fmla="*/ 3 h 216"/>
                <a:gd name="T64" fmla="*/ 1 w 179"/>
                <a:gd name="T65" fmla="*/ 3 h 216"/>
                <a:gd name="T66" fmla="*/ 1 w 179"/>
                <a:gd name="T67" fmla="*/ 2 h 216"/>
                <a:gd name="T68" fmla="*/ 1 w 179"/>
                <a:gd name="T69" fmla="*/ 2 h 216"/>
                <a:gd name="T70" fmla="*/ 1 w 179"/>
                <a:gd name="T71" fmla="*/ 1 h 216"/>
                <a:gd name="T72" fmla="*/ 1 w 179"/>
                <a:gd name="T73" fmla="*/ 1 h 216"/>
                <a:gd name="T74" fmla="*/ 2 w 179"/>
                <a:gd name="T75" fmla="*/ 1 h 216"/>
                <a:gd name="T76" fmla="*/ 2 w 179"/>
                <a:gd name="T77" fmla="*/ 0 h 216"/>
                <a:gd name="T78" fmla="*/ 3 w 179"/>
                <a:gd name="T79" fmla="*/ 0 h 216"/>
                <a:gd name="T80" fmla="*/ 3 w 179"/>
                <a:gd name="T81" fmla="*/ 0 h 216"/>
                <a:gd name="T82" fmla="*/ 3 w 179"/>
                <a:gd name="T83" fmla="*/ 0 h 216"/>
                <a:gd name="T84" fmla="*/ 3 w 179"/>
                <a:gd name="T85" fmla="*/ 0 h 216"/>
                <a:gd name="T86" fmla="*/ 2 w 179"/>
                <a:gd name="T87" fmla="*/ 0 h 216"/>
                <a:gd name="T88" fmla="*/ 2 w 179"/>
                <a:gd name="T89" fmla="*/ 0 h 216"/>
                <a:gd name="T90" fmla="*/ 2 w 179"/>
                <a:gd name="T91" fmla="*/ 0 h 216"/>
                <a:gd name="T92" fmla="*/ 2 w 179"/>
                <a:gd name="T93" fmla="*/ 0 h 216"/>
                <a:gd name="T94" fmla="*/ 1 w 179"/>
                <a:gd name="T95" fmla="*/ 0 h 216"/>
                <a:gd name="T96" fmla="*/ 1 w 179"/>
                <a:gd name="T97" fmla="*/ 1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4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 w 114"/>
                <a:gd name="T1" fmla="*/ 1 h 168"/>
                <a:gd name="T2" fmla="*/ 1 w 114"/>
                <a:gd name="T3" fmla="*/ 1 h 168"/>
                <a:gd name="T4" fmla="*/ 1 w 114"/>
                <a:gd name="T5" fmla="*/ 2 h 168"/>
                <a:gd name="T6" fmla="*/ 1 w 114"/>
                <a:gd name="T7" fmla="*/ 2 h 168"/>
                <a:gd name="T8" fmla="*/ 1 w 114"/>
                <a:gd name="T9" fmla="*/ 2 h 168"/>
                <a:gd name="T10" fmla="*/ 1 w 114"/>
                <a:gd name="T11" fmla="*/ 3 h 168"/>
                <a:gd name="T12" fmla="*/ 1 w 114"/>
                <a:gd name="T13" fmla="*/ 3 h 168"/>
                <a:gd name="T14" fmla="*/ 1 w 114"/>
                <a:gd name="T15" fmla="*/ 3 h 168"/>
                <a:gd name="T16" fmla="*/ 0 w 114"/>
                <a:gd name="T17" fmla="*/ 3 h 168"/>
                <a:gd name="T18" fmla="*/ 0 w 114"/>
                <a:gd name="T19" fmla="*/ 3 h 168"/>
                <a:gd name="T20" fmla="*/ 0 w 114"/>
                <a:gd name="T21" fmla="*/ 3 h 168"/>
                <a:gd name="T22" fmla="*/ 0 w 114"/>
                <a:gd name="T23" fmla="*/ 3 h 168"/>
                <a:gd name="T24" fmla="*/ 0 w 114"/>
                <a:gd name="T25" fmla="*/ 3 h 168"/>
                <a:gd name="T26" fmla="*/ 0 w 114"/>
                <a:gd name="T27" fmla="*/ 3 h 168"/>
                <a:gd name="T28" fmla="*/ 0 w 114"/>
                <a:gd name="T29" fmla="*/ 3 h 168"/>
                <a:gd name="T30" fmla="*/ 0 w 114"/>
                <a:gd name="T31" fmla="*/ 3 h 168"/>
                <a:gd name="T32" fmla="*/ 1 w 114"/>
                <a:gd name="T33" fmla="*/ 3 h 168"/>
                <a:gd name="T34" fmla="*/ 1 w 114"/>
                <a:gd name="T35" fmla="*/ 3 h 168"/>
                <a:gd name="T36" fmla="*/ 1 w 114"/>
                <a:gd name="T37" fmla="*/ 3 h 168"/>
                <a:gd name="T38" fmla="*/ 1 w 114"/>
                <a:gd name="T39" fmla="*/ 3 h 168"/>
                <a:gd name="T40" fmla="*/ 1 w 114"/>
                <a:gd name="T41" fmla="*/ 2 h 168"/>
                <a:gd name="T42" fmla="*/ 2 w 114"/>
                <a:gd name="T43" fmla="*/ 2 h 168"/>
                <a:gd name="T44" fmla="*/ 2 w 114"/>
                <a:gd name="T45" fmla="*/ 2 h 168"/>
                <a:gd name="T46" fmla="*/ 2 w 114"/>
                <a:gd name="T47" fmla="*/ 1 h 168"/>
                <a:gd name="T48" fmla="*/ 2 w 114"/>
                <a:gd name="T49" fmla="*/ 1 h 168"/>
                <a:gd name="T50" fmla="*/ 1 w 114"/>
                <a:gd name="T51" fmla="*/ 1 h 168"/>
                <a:gd name="T52" fmla="*/ 1 w 114"/>
                <a:gd name="T53" fmla="*/ 0 h 168"/>
                <a:gd name="T54" fmla="*/ 1 w 114"/>
                <a:gd name="T55" fmla="*/ 0 h 168"/>
                <a:gd name="T56" fmla="*/ 1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1 w 114"/>
                <a:gd name="T71" fmla="*/ 0 h 168"/>
                <a:gd name="T72" fmla="*/ 1 w 114"/>
                <a:gd name="T73" fmla="*/ 0 h 168"/>
                <a:gd name="T74" fmla="*/ 1 w 114"/>
                <a:gd name="T75" fmla="*/ 1 h 168"/>
                <a:gd name="T76" fmla="*/ 1 w 114"/>
                <a:gd name="T77" fmla="*/ 1 h 168"/>
                <a:gd name="T78" fmla="*/ 1 w 114"/>
                <a:gd name="T79" fmla="*/ 1 h 168"/>
                <a:gd name="T80" fmla="*/ 1 w 114"/>
                <a:gd name="T81" fmla="*/ 1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5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2 w 289"/>
                <a:gd name="T1" fmla="*/ 1 h 351"/>
                <a:gd name="T2" fmla="*/ 1 w 289"/>
                <a:gd name="T3" fmla="*/ 2 h 351"/>
                <a:gd name="T4" fmla="*/ 0 w 289"/>
                <a:gd name="T5" fmla="*/ 3 h 351"/>
                <a:gd name="T6" fmla="*/ 0 w 289"/>
                <a:gd name="T7" fmla="*/ 4 h 351"/>
                <a:gd name="T8" fmla="*/ 0 w 289"/>
                <a:gd name="T9" fmla="*/ 5 h 351"/>
                <a:gd name="T10" fmla="*/ 0 w 289"/>
                <a:gd name="T11" fmla="*/ 5 h 351"/>
                <a:gd name="T12" fmla="*/ 0 w 289"/>
                <a:gd name="T13" fmla="*/ 6 h 351"/>
                <a:gd name="T14" fmla="*/ 1 w 289"/>
                <a:gd name="T15" fmla="*/ 6 h 351"/>
                <a:gd name="T16" fmla="*/ 1 w 289"/>
                <a:gd name="T17" fmla="*/ 6 h 351"/>
                <a:gd name="T18" fmla="*/ 1 w 289"/>
                <a:gd name="T19" fmla="*/ 6 h 351"/>
                <a:gd name="T20" fmla="*/ 2 w 289"/>
                <a:gd name="T21" fmla="*/ 7 h 351"/>
                <a:gd name="T22" fmla="*/ 2 w 289"/>
                <a:gd name="T23" fmla="*/ 7 h 351"/>
                <a:gd name="T24" fmla="*/ 3 w 289"/>
                <a:gd name="T25" fmla="*/ 7 h 351"/>
                <a:gd name="T26" fmla="*/ 3 w 289"/>
                <a:gd name="T27" fmla="*/ 7 h 351"/>
                <a:gd name="T28" fmla="*/ 4 w 289"/>
                <a:gd name="T29" fmla="*/ 7 h 351"/>
                <a:gd name="T30" fmla="*/ 4 w 289"/>
                <a:gd name="T31" fmla="*/ 7 h 351"/>
                <a:gd name="T32" fmla="*/ 5 w 289"/>
                <a:gd name="T33" fmla="*/ 7 h 351"/>
                <a:gd name="T34" fmla="*/ 5 w 289"/>
                <a:gd name="T35" fmla="*/ 7 h 351"/>
                <a:gd name="T36" fmla="*/ 5 w 289"/>
                <a:gd name="T37" fmla="*/ 7 h 351"/>
                <a:gd name="T38" fmla="*/ 5 w 289"/>
                <a:gd name="T39" fmla="*/ 7 h 351"/>
                <a:gd name="T40" fmla="*/ 4 w 289"/>
                <a:gd name="T41" fmla="*/ 7 h 351"/>
                <a:gd name="T42" fmla="*/ 4 w 289"/>
                <a:gd name="T43" fmla="*/ 6 h 351"/>
                <a:gd name="T44" fmla="*/ 3 w 289"/>
                <a:gd name="T45" fmla="*/ 6 h 351"/>
                <a:gd name="T46" fmla="*/ 3 w 289"/>
                <a:gd name="T47" fmla="*/ 6 h 351"/>
                <a:gd name="T48" fmla="*/ 2 w 289"/>
                <a:gd name="T49" fmla="*/ 6 h 351"/>
                <a:gd name="T50" fmla="*/ 2 w 289"/>
                <a:gd name="T51" fmla="*/ 6 h 351"/>
                <a:gd name="T52" fmla="*/ 2 w 289"/>
                <a:gd name="T53" fmla="*/ 6 h 351"/>
                <a:gd name="T54" fmla="*/ 1 w 289"/>
                <a:gd name="T55" fmla="*/ 6 h 351"/>
                <a:gd name="T56" fmla="*/ 1 w 289"/>
                <a:gd name="T57" fmla="*/ 5 h 351"/>
                <a:gd name="T58" fmla="*/ 1 w 289"/>
                <a:gd name="T59" fmla="*/ 5 h 351"/>
                <a:gd name="T60" fmla="*/ 1 w 289"/>
                <a:gd name="T61" fmla="*/ 4 h 351"/>
                <a:gd name="T62" fmla="*/ 1 w 289"/>
                <a:gd name="T63" fmla="*/ 4 h 351"/>
                <a:gd name="T64" fmla="*/ 1 w 289"/>
                <a:gd name="T65" fmla="*/ 3 h 351"/>
                <a:gd name="T66" fmla="*/ 1 w 289"/>
                <a:gd name="T67" fmla="*/ 3 h 351"/>
                <a:gd name="T68" fmla="*/ 1 w 289"/>
                <a:gd name="T69" fmla="*/ 2 h 351"/>
                <a:gd name="T70" fmla="*/ 2 w 289"/>
                <a:gd name="T71" fmla="*/ 2 h 351"/>
                <a:gd name="T72" fmla="*/ 2 w 289"/>
                <a:gd name="T73" fmla="*/ 1 h 351"/>
                <a:gd name="T74" fmla="*/ 3 w 289"/>
                <a:gd name="T75" fmla="*/ 1 h 351"/>
                <a:gd name="T76" fmla="*/ 3 w 289"/>
                <a:gd name="T77" fmla="*/ 0 h 351"/>
                <a:gd name="T78" fmla="*/ 4 w 289"/>
                <a:gd name="T79" fmla="*/ 0 h 351"/>
                <a:gd name="T80" fmla="*/ 4 w 289"/>
                <a:gd name="T81" fmla="*/ 0 h 351"/>
                <a:gd name="T82" fmla="*/ 3 w 289"/>
                <a:gd name="T83" fmla="*/ 0 h 351"/>
                <a:gd name="T84" fmla="*/ 3 w 289"/>
                <a:gd name="T85" fmla="*/ 0 h 351"/>
                <a:gd name="T86" fmla="*/ 2 w 289"/>
                <a:gd name="T87" fmla="*/ 1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6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3 w 254"/>
                <a:gd name="T1" fmla="*/ 1 h 234"/>
                <a:gd name="T2" fmla="*/ 4 w 254"/>
                <a:gd name="T3" fmla="*/ 2 h 234"/>
                <a:gd name="T4" fmla="*/ 4 w 254"/>
                <a:gd name="T5" fmla="*/ 2 h 234"/>
                <a:gd name="T6" fmla="*/ 4 w 254"/>
                <a:gd name="T7" fmla="*/ 2 h 234"/>
                <a:gd name="T8" fmla="*/ 4 w 254"/>
                <a:gd name="T9" fmla="*/ 3 h 234"/>
                <a:gd name="T10" fmla="*/ 4 w 254"/>
                <a:gd name="T11" fmla="*/ 3 h 234"/>
                <a:gd name="T12" fmla="*/ 4 w 254"/>
                <a:gd name="T13" fmla="*/ 3 h 234"/>
                <a:gd name="T14" fmla="*/ 4 w 254"/>
                <a:gd name="T15" fmla="*/ 4 h 234"/>
                <a:gd name="T16" fmla="*/ 3 w 254"/>
                <a:gd name="T17" fmla="*/ 4 h 234"/>
                <a:gd name="T18" fmla="*/ 3 w 254"/>
                <a:gd name="T19" fmla="*/ 4 h 234"/>
                <a:gd name="T20" fmla="*/ 3 w 254"/>
                <a:gd name="T21" fmla="*/ 4 h 234"/>
                <a:gd name="T22" fmla="*/ 3 w 254"/>
                <a:gd name="T23" fmla="*/ 4 h 234"/>
                <a:gd name="T24" fmla="*/ 3 w 254"/>
                <a:gd name="T25" fmla="*/ 5 h 234"/>
                <a:gd name="T26" fmla="*/ 3 w 254"/>
                <a:gd name="T27" fmla="*/ 5 h 234"/>
                <a:gd name="T28" fmla="*/ 3 w 254"/>
                <a:gd name="T29" fmla="*/ 5 h 234"/>
                <a:gd name="T30" fmla="*/ 3 w 254"/>
                <a:gd name="T31" fmla="*/ 5 h 234"/>
                <a:gd name="T32" fmla="*/ 3 w 254"/>
                <a:gd name="T33" fmla="*/ 5 h 234"/>
                <a:gd name="T34" fmla="*/ 3 w 254"/>
                <a:gd name="T35" fmla="*/ 5 h 234"/>
                <a:gd name="T36" fmla="*/ 3 w 254"/>
                <a:gd name="T37" fmla="*/ 5 h 234"/>
                <a:gd name="T38" fmla="*/ 3 w 254"/>
                <a:gd name="T39" fmla="*/ 5 h 234"/>
                <a:gd name="T40" fmla="*/ 3 w 254"/>
                <a:gd name="T41" fmla="*/ 5 h 234"/>
                <a:gd name="T42" fmla="*/ 3 w 254"/>
                <a:gd name="T43" fmla="*/ 5 h 234"/>
                <a:gd name="T44" fmla="*/ 4 w 254"/>
                <a:gd name="T45" fmla="*/ 4 h 234"/>
                <a:gd name="T46" fmla="*/ 4 w 254"/>
                <a:gd name="T47" fmla="*/ 4 h 234"/>
                <a:gd name="T48" fmla="*/ 4 w 254"/>
                <a:gd name="T49" fmla="*/ 3 h 234"/>
                <a:gd name="T50" fmla="*/ 4 w 254"/>
                <a:gd name="T51" fmla="*/ 3 h 234"/>
                <a:gd name="T52" fmla="*/ 4 w 254"/>
                <a:gd name="T53" fmla="*/ 2 h 234"/>
                <a:gd name="T54" fmla="*/ 4 w 254"/>
                <a:gd name="T55" fmla="*/ 2 h 234"/>
                <a:gd name="T56" fmla="*/ 4 w 254"/>
                <a:gd name="T57" fmla="*/ 1 h 234"/>
                <a:gd name="T58" fmla="*/ 3 w 254"/>
                <a:gd name="T59" fmla="*/ 1 h 234"/>
                <a:gd name="T60" fmla="*/ 3 w 254"/>
                <a:gd name="T61" fmla="*/ 1 h 234"/>
                <a:gd name="T62" fmla="*/ 3 w 254"/>
                <a:gd name="T63" fmla="*/ 1 h 234"/>
                <a:gd name="T64" fmla="*/ 3 w 254"/>
                <a:gd name="T65" fmla="*/ 1 h 234"/>
                <a:gd name="T66" fmla="*/ 2 w 254"/>
                <a:gd name="T67" fmla="*/ 0 h 234"/>
                <a:gd name="T68" fmla="*/ 2 w 254"/>
                <a:gd name="T69" fmla="*/ 0 h 234"/>
                <a:gd name="T70" fmla="*/ 2 w 254"/>
                <a:gd name="T71" fmla="*/ 0 h 234"/>
                <a:gd name="T72" fmla="*/ 2 w 254"/>
                <a:gd name="T73" fmla="*/ 0 h 234"/>
                <a:gd name="T74" fmla="*/ 1 w 254"/>
                <a:gd name="T75" fmla="*/ 0 h 234"/>
                <a:gd name="T76" fmla="*/ 1 w 254"/>
                <a:gd name="T77" fmla="*/ 0 h 234"/>
                <a:gd name="T78" fmla="*/ 1 w 254"/>
                <a:gd name="T79" fmla="*/ 0 h 234"/>
                <a:gd name="T80" fmla="*/ 1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1 w 254"/>
                <a:gd name="T95" fmla="*/ 0 h 234"/>
                <a:gd name="T96" fmla="*/ 1 w 254"/>
                <a:gd name="T97" fmla="*/ 0 h 234"/>
                <a:gd name="T98" fmla="*/ 1 w 254"/>
                <a:gd name="T99" fmla="*/ 0 h 234"/>
                <a:gd name="T100" fmla="*/ 1 w 254"/>
                <a:gd name="T101" fmla="*/ 0 h 234"/>
                <a:gd name="T102" fmla="*/ 1 w 254"/>
                <a:gd name="T103" fmla="*/ 0 h 234"/>
                <a:gd name="T104" fmla="*/ 2 w 254"/>
                <a:gd name="T105" fmla="*/ 0 h 234"/>
                <a:gd name="T106" fmla="*/ 2 w 254"/>
                <a:gd name="T107" fmla="*/ 1 h 234"/>
                <a:gd name="T108" fmla="*/ 2 w 254"/>
                <a:gd name="T109" fmla="*/ 1 h 234"/>
                <a:gd name="T110" fmla="*/ 2 w 254"/>
                <a:gd name="T111" fmla="*/ 1 h 234"/>
                <a:gd name="T112" fmla="*/ 3 w 254"/>
                <a:gd name="T113" fmla="*/ 1 h 234"/>
                <a:gd name="T114" fmla="*/ 3 w 254"/>
                <a:gd name="T115" fmla="*/ 1 h 234"/>
                <a:gd name="T116" fmla="*/ 3 w 254"/>
                <a:gd name="T117" fmla="*/ 1 h 234"/>
                <a:gd name="T118" fmla="*/ 3 w 254"/>
                <a:gd name="T119" fmla="*/ 1 h 234"/>
                <a:gd name="T120" fmla="*/ 3 w 254"/>
                <a:gd name="T121" fmla="*/ 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7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2 h 221"/>
                <a:gd name="T2" fmla="*/ 0 w 103"/>
                <a:gd name="T3" fmla="*/ 3 h 221"/>
                <a:gd name="T4" fmla="*/ 0 w 103"/>
                <a:gd name="T5" fmla="*/ 3 h 221"/>
                <a:gd name="T6" fmla="*/ 0 w 103"/>
                <a:gd name="T7" fmla="*/ 3 h 221"/>
                <a:gd name="T8" fmla="*/ 0 w 103"/>
                <a:gd name="T9" fmla="*/ 4 h 221"/>
                <a:gd name="T10" fmla="*/ 1 w 103"/>
                <a:gd name="T11" fmla="*/ 4 h 221"/>
                <a:gd name="T12" fmla="*/ 1 w 103"/>
                <a:gd name="T13" fmla="*/ 4 h 221"/>
                <a:gd name="T14" fmla="*/ 1 w 103"/>
                <a:gd name="T15" fmla="*/ 4 h 221"/>
                <a:gd name="T16" fmla="*/ 1 w 103"/>
                <a:gd name="T17" fmla="*/ 4 h 221"/>
                <a:gd name="T18" fmla="*/ 1 w 103"/>
                <a:gd name="T19" fmla="*/ 4 h 221"/>
                <a:gd name="T20" fmla="*/ 2 w 103"/>
                <a:gd name="T21" fmla="*/ 4 h 221"/>
                <a:gd name="T22" fmla="*/ 2 w 103"/>
                <a:gd name="T23" fmla="*/ 4 h 221"/>
                <a:gd name="T24" fmla="*/ 2 w 103"/>
                <a:gd name="T25" fmla="*/ 4 h 221"/>
                <a:gd name="T26" fmla="*/ 2 w 103"/>
                <a:gd name="T27" fmla="*/ 4 h 221"/>
                <a:gd name="T28" fmla="*/ 2 w 103"/>
                <a:gd name="T29" fmla="*/ 4 h 221"/>
                <a:gd name="T30" fmla="*/ 2 w 103"/>
                <a:gd name="T31" fmla="*/ 4 h 221"/>
                <a:gd name="T32" fmla="*/ 1 w 103"/>
                <a:gd name="T33" fmla="*/ 4 h 221"/>
                <a:gd name="T34" fmla="*/ 1 w 103"/>
                <a:gd name="T35" fmla="*/ 4 h 221"/>
                <a:gd name="T36" fmla="*/ 1 w 103"/>
                <a:gd name="T37" fmla="*/ 4 h 221"/>
                <a:gd name="T38" fmla="*/ 1 w 103"/>
                <a:gd name="T39" fmla="*/ 3 h 221"/>
                <a:gd name="T40" fmla="*/ 1 w 103"/>
                <a:gd name="T41" fmla="*/ 3 h 221"/>
                <a:gd name="T42" fmla="*/ 1 w 103"/>
                <a:gd name="T43" fmla="*/ 3 h 221"/>
                <a:gd name="T44" fmla="*/ 0 w 103"/>
                <a:gd name="T45" fmla="*/ 2 h 221"/>
                <a:gd name="T46" fmla="*/ 0 w 103"/>
                <a:gd name="T47" fmla="*/ 2 h 221"/>
                <a:gd name="T48" fmla="*/ 1 w 103"/>
                <a:gd name="T49" fmla="*/ 2 h 221"/>
                <a:gd name="T50" fmla="*/ 1 w 103"/>
                <a:gd name="T51" fmla="*/ 1 h 221"/>
                <a:gd name="T52" fmla="*/ 1 w 103"/>
                <a:gd name="T53" fmla="*/ 1 h 221"/>
                <a:gd name="T54" fmla="*/ 1 w 103"/>
                <a:gd name="T55" fmla="*/ 1 h 221"/>
                <a:gd name="T56" fmla="*/ 1 w 103"/>
                <a:gd name="T57" fmla="*/ 1 h 221"/>
                <a:gd name="T58" fmla="*/ 1 w 103"/>
                <a:gd name="T59" fmla="*/ 1 h 221"/>
                <a:gd name="T60" fmla="*/ 1 w 103"/>
                <a:gd name="T61" fmla="*/ 0 h 221"/>
                <a:gd name="T62" fmla="*/ 2 w 103"/>
                <a:gd name="T63" fmla="*/ 0 h 221"/>
                <a:gd name="T64" fmla="*/ 2 w 103"/>
                <a:gd name="T65" fmla="*/ 0 h 221"/>
                <a:gd name="T66" fmla="*/ 2 w 103"/>
                <a:gd name="T67" fmla="*/ 0 h 221"/>
                <a:gd name="T68" fmla="*/ 1 w 103"/>
                <a:gd name="T69" fmla="*/ 0 h 221"/>
                <a:gd name="T70" fmla="*/ 1 w 103"/>
                <a:gd name="T71" fmla="*/ 0 h 221"/>
                <a:gd name="T72" fmla="*/ 1 w 103"/>
                <a:gd name="T73" fmla="*/ 1 h 221"/>
                <a:gd name="T74" fmla="*/ 1 w 103"/>
                <a:gd name="T75" fmla="*/ 1 h 221"/>
                <a:gd name="T76" fmla="*/ 0 w 103"/>
                <a:gd name="T77" fmla="*/ 2 h 221"/>
                <a:gd name="T78" fmla="*/ 0 w 103"/>
                <a:gd name="T79" fmla="*/ 2 h 221"/>
                <a:gd name="T80" fmla="*/ 0 w 103"/>
                <a:gd name="T81" fmla="*/ 2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8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3 w 221"/>
                <a:gd name="T1" fmla="*/ 2 h 288"/>
                <a:gd name="T2" fmla="*/ 3 w 221"/>
                <a:gd name="T3" fmla="*/ 3 h 288"/>
                <a:gd name="T4" fmla="*/ 3 w 221"/>
                <a:gd name="T5" fmla="*/ 3 h 288"/>
                <a:gd name="T6" fmla="*/ 3 w 221"/>
                <a:gd name="T7" fmla="*/ 4 h 288"/>
                <a:gd name="T8" fmla="*/ 3 w 221"/>
                <a:gd name="T9" fmla="*/ 4 h 288"/>
                <a:gd name="T10" fmla="*/ 3 w 221"/>
                <a:gd name="T11" fmla="*/ 4 h 288"/>
                <a:gd name="T12" fmla="*/ 2 w 221"/>
                <a:gd name="T13" fmla="*/ 5 h 288"/>
                <a:gd name="T14" fmla="*/ 2 w 221"/>
                <a:gd name="T15" fmla="*/ 5 h 288"/>
                <a:gd name="T16" fmla="*/ 2 w 221"/>
                <a:gd name="T17" fmla="*/ 5 h 288"/>
                <a:gd name="T18" fmla="*/ 2 w 221"/>
                <a:gd name="T19" fmla="*/ 5 h 288"/>
                <a:gd name="T20" fmla="*/ 2 w 221"/>
                <a:gd name="T21" fmla="*/ 6 h 288"/>
                <a:gd name="T22" fmla="*/ 2 w 221"/>
                <a:gd name="T23" fmla="*/ 6 h 288"/>
                <a:gd name="T24" fmla="*/ 2 w 221"/>
                <a:gd name="T25" fmla="*/ 6 h 288"/>
                <a:gd name="T26" fmla="*/ 2 w 221"/>
                <a:gd name="T27" fmla="*/ 6 h 288"/>
                <a:gd name="T28" fmla="*/ 2 w 221"/>
                <a:gd name="T29" fmla="*/ 6 h 288"/>
                <a:gd name="T30" fmla="*/ 3 w 221"/>
                <a:gd name="T31" fmla="*/ 5 h 288"/>
                <a:gd name="T32" fmla="*/ 3 w 221"/>
                <a:gd name="T33" fmla="*/ 5 h 288"/>
                <a:gd name="T34" fmla="*/ 3 w 221"/>
                <a:gd name="T35" fmla="*/ 4 h 288"/>
                <a:gd name="T36" fmla="*/ 4 w 221"/>
                <a:gd name="T37" fmla="*/ 4 h 288"/>
                <a:gd name="T38" fmla="*/ 4 w 221"/>
                <a:gd name="T39" fmla="*/ 3 h 288"/>
                <a:gd name="T40" fmla="*/ 3 w 221"/>
                <a:gd name="T41" fmla="*/ 2 h 288"/>
                <a:gd name="T42" fmla="*/ 3 w 221"/>
                <a:gd name="T43" fmla="*/ 2 h 288"/>
                <a:gd name="T44" fmla="*/ 3 w 221"/>
                <a:gd name="T45" fmla="*/ 1 h 288"/>
                <a:gd name="T46" fmla="*/ 2 w 221"/>
                <a:gd name="T47" fmla="*/ 1 h 288"/>
                <a:gd name="T48" fmla="*/ 2 w 221"/>
                <a:gd name="T49" fmla="*/ 1 h 288"/>
                <a:gd name="T50" fmla="*/ 1 w 221"/>
                <a:gd name="T51" fmla="*/ 1 h 288"/>
                <a:gd name="T52" fmla="*/ 1 w 221"/>
                <a:gd name="T53" fmla="*/ 0 h 288"/>
                <a:gd name="T54" fmla="*/ 1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1 w 221"/>
                <a:gd name="T65" fmla="*/ 0 h 288"/>
                <a:gd name="T66" fmla="*/ 1 w 221"/>
                <a:gd name="T67" fmla="*/ 1 h 288"/>
                <a:gd name="T68" fmla="*/ 2 w 221"/>
                <a:gd name="T69" fmla="*/ 1 h 288"/>
                <a:gd name="T70" fmla="*/ 2 w 221"/>
                <a:gd name="T71" fmla="*/ 1 h 288"/>
                <a:gd name="T72" fmla="*/ 2 w 221"/>
                <a:gd name="T73" fmla="*/ 2 h 288"/>
                <a:gd name="T74" fmla="*/ 3 w 221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9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1 h 174"/>
                <a:gd name="T20" fmla="*/ 0 w 74"/>
                <a:gd name="T21" fmla="*/ 1 h 174"/>
                <a:gd name="T22" fmla="*/ 0 w 74"/>
                <a:gd name="T23" fmla="*/ 2 h 174"/>
                <a:gd name="T24" fmla="*/ 0 w 74"/>
                <a:gd name="T25" fmla="*/ 2 h 174"/>
                <a:gd name="T26" fmla="*/ 1 w 74"/>
                <a:gd name="T27" fmla="*/ 3 h 174"/>
                <a:gd name="T28" fmla="*/ 1 w 74"/>
                <a:gd name="T29" fmla="*/ 3 h 174"/>
                <a:gd name="T30" fmla="*/ 1 w 74"/>
                <a:gd name="T31" fmla="*/ 4 h 174"/>
                <a:gd name="T32" fmla="*/ 1 w 74"/>
                <a:gd name="T33" fmla="*/ 4 h 174"/>
                <a:gd name="T34" fmla="*/ 1 w 74"/>
                <a:gd name="T35" fmla="*/ 3 h 174"/>
                <a:gd name="T36" fmla="*/ 1 w 74"/>
                <a:gd name="T37" fmla="*/ 3 h 174"/>
                <a:gd name="T38" fmla="*/ 1 w 74"/>
                <a:gd name="T39" fmla="*/ 3 h 174"/>
                <a:gd name="T40" fmla="*/ 1 w 74"/>
                <a:gd name="T41" fmla="*/ 2 h 174"/>
                <a:gd name="T42" fmla="*/ 1 w 74"/>
                <a:gd name="T43" fmla="*/ 2 h 174"/>
                <a:gd name="T44" fmla="*/ 1 w 74"/>
                <a:gd name="T45" fmla="*/ 1 h 174"/>
                <a:gd name="T46" fmla="*/ 0 w 74"/>
                <a:gd name="T47" fmla="*/ 1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0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1 h 87"/>
                <a:gd name="T22" fmla="*/ 0 w 39"/>
                <a:gd name="T23" fmla="*/ 1 h 87"/>
                <a:gd name="T24" fmla="*/ 0 w 39"/>
                <a:gd name="T25" fmla="*/ 1 h 87"/>
                <a:gd name="T26" fmla="*/ 0 w 39"/>
                <a:gd name="T27" fmla="*/ 1 h 87"/>
                <a:gd name="T28" fmla="*/ 0 w 39"/>
                <a:gd name="T29" fmla="*/ 2 h 87"/>
                <a:gd name="T30" fmla="*/ 1 w 39"/>
                <a:gd name="T31" fmla="*/ 2 h 87"/>
                <a:gd name="T32" fmla="*/ 1 w 39"/>
                <a:gd name="T33" fmla="*/ 2 h 87"/>
                <a:gd name="T34" fmla="*/ 1 w 39"/>
                <a:gd name="T35" fmla="*/ 1 h 87"/>
                <a:gd name="T36" fmla="*/ 1 w 39"/>
                <a:gd name="T37" fmla="*/ 1 h 87"/>
                <a:gd name="T38" fmla="*/ 0 w 39"/>
                <a:gd name="T39" fmla="*/ 1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1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1 h 51"/>
                <a:gd name="T32" fmla="*/ 0 w 34"/>
                <a:gd name="T33" fmla="*/ 1 h 51"/>
                <a:gd name="T34" fmla="*/ 0 w 34"/>
                <a:gd name="T35" fmla="*/ 1 h 51"/>
                <a:gd name="T36" fmla="*/ 0 w 34"/>
                <a:gd name="T37" fmla="*/ 1 h 51"/>
                <a:gd name="T38" fmla="*/ 0 w 34"/>
                <a:gd name="T39" fmla="*/ 1 h 51"/>
                <a:gd name="T40" fmla="*/ 0 w 34"/>
                <a:gd name="T41" fmla="*/ 1 h 51"/>
                <a:gd name="T42" fmla="*/ 0 w 34"/>
                <a:gd name="T43" fmla="*/ 1 h 51"/>
                <a:gd name="T44" fmla="*/ 0 w 34"/>
                <a:gd name="T45" fmla="*/ 1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2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1 w 46"/>
                <a:gd name="T1" fmla="*/ 0 h 33"/>
                <a:gd name="T2" fmla="*/ 1 w 46"/>
                <a:gd name="T3" fmla="*/ 0 h 33"/>
                <a:gd name="T4" fmla="*/ 1 w 46"/>
                <a:gd name="T5" fmla="*/ 0 h 33"/>
                <a:gd name="T6" fmla="*/ 1 w 46"/>
                <a:gd name="T7" fmla="*/ 0 h 33"/>
                <a:gd name="T8" fmla="*/ 1 w 46"/>
                <a:gd name="T9" fmla="*/ 0 h 33"/>
                <a:gd name="T10" fmla="*/ 1 w 46"/>
                <a:gd name="T11" fmla="*/ 0 h 33"/>
                <a:gd name="T12" fmla="*/ 1 w 46"/>
                <a:gd name="T13" fmla="*/ 0 h 33"/>
                <a:gd name="T14" fmla="*/ 1 w 46"/>
                <a:gd name="T15" fmla="*/ 0 h 33"/>
                <a:gd name="T16" fmla="*/ 1 w 46"/>
                <a:gd name="T17" fmla="*/ 0 h 33"/>
                <a:gd name="T18" fmla="*/ 1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1 w 46"/>
                <a:gd name="T47" fmla="*/ 0 h 33"/>
                <a:gd name="T48" fmla="*/ 1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3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1 w 177"/>
                <a:gd name="T1" fmla="*/ 1 h 219"/>
                <a:gd name="T2" fmla="*/ 1 w 177"/>
                <a:gd name="T3" fmla="*/ 1 h 219"/>
                <a:gd name="T4" fmla="*/ 1 w 177"/>
                <a:gd name="T5" fmla="*/ 1 h 219"/>
                <a:gd name="T6" fmla="*/ 1 w 177"/>
                <a:gd name="T7" fmla="*/ 1 h 219"/>
                <a:gd name="T8" fmla="*/ 0 w 177"/>
                <a:gd name="T9" fmla="*/ 2 h 219"/>
                <a:gd name="T10" fmla="*/ 0 w 177"/>
                <a:gd name="T11" fmla="*/ 2 h 219"/>
                <a:gd name="T12" fmla="*/ 0 w 177"/>
                <a:gd name="T13" fmla="*/ 2 h 219"/>
                <a:gd name="T14" fmla="*/ 0 w 177"/>
                <a:gd name="T15" fmla="*/ 2 h 219"/>
                <a:gd name="T16" fmla="*/ 0 w 177"/>
                <a:gd name="T17" fmla="*/ 3 h 219"/>
                <a:gd name="T18" fmla="*/ 0 w 177"/>
                <a:gd name="T19" fmla="*/ 3 h 219"/>
                <a:gd name="T20" fmla="*/ 0 w 177"/>
                <a:gd name="T21" fmla="*/ 4 h 219"/>
                <a:gd name="T22" fmla="*/ 0 w 177"/>
                <a:gd name="T23" fmla="*/ 4 h 219"/>
                <a:gd name="T24" fmla="*/ 1 w 177"/>
                <a:gd name="T25" fmla="*/ 4 h 219"/>
                <a:gd name="T26" fmla="*/ 1 w 177"/>
                <a:gd name="T27" fmla="*/ 4 h 219"/>
                <a:gd name="T28" fmla="*/ 1 w 177"/>
                <a:gd name="T29" fmla="*/ 4 h 219"/>
                <a:gd name="T30" fmla="*/ 2 w 177"/>
                <a:gd name="T31" fmla="*/ 4 h 219"/>
                <a:gd name="T32" fmla="*/ 2 w 177"/>
                <a:gd name="T33" fmla="*/ 4 h 219"/>
                <a:gd name="T34" fmla="*/ 2 w 177"/>
                <a:gd name="T35" fmla="*/ 4 h 219"/>
                <a:gd name="T36" fmla="*/ 2 w 177"/>
                <a:gd name="T37" fmla="*/ 4 h 219"/>
                <a:gd name="T38" fmla="*/ 2 w 177"/>
                <a:gd name="T39" fmla="*/ 4 h 219"/>
                <a:gd name="T40" fmla="*/ 2 w 177"/>
                <a:gd name="T41" fmla="*/ 4 h 219"/>
                <a:gd name="T42" fmla="*/ 2 w 177"/>
                <a:gd name="T43" fmla="*/ 4 h 219"/>
                <a:gd name="T44" fmla="*/ 2 w 177"/>
                <a:gd name="T45" fmla="*/ 4 h 219"/>
                <a:gd name="T46" fmla="*/ 2 w 177"/>
                <a:gd name="T47" fmla="*/ 4 h 219"/>
                <a:gd name="T48" fmla="*/ 2 w 177"/>
                <a:gd name="T49" fmla="*/ 4 h 219"/>
                <a:gd name="T50" fmla="*/ 2 w 177"/>
                <a:gd name="T51" fmla="*/ 4 h 219"/>
                <a:gd name="T52" fmla="*/ 2 w 177"/>
                <a:gd name="T53" fmla="*/ 4 h 219"/>
                <a:gd name="T54" fmla="*/ 2 w 177"/>
                <a:gd name="T55" fmla="*/ 4 h 219"/>
                <a:gd name="T56" fmla="*/ 2 w 177"/>
                <a:gd name="T57" fmla="*/ 4 h 219"/>
                <a:gd name="T58" fmla="*/ 1 w 177"/>
                <a:gd name="T59" fmla="*/ 4 h 219"/>
                <a:gd name="T60" fmla="*/ 1 w 177"/>
                <a:gd name="T61" fmla="*/ 4 h 219"/>
                <a:gd name="T62" fmla="*/ 1 w 177"/>
                <a:gd name="T63" fmla="*/ 4 h 219"/>
                <a:gd name="T64" fmla="*/ 1 w 177"/>
                <a:gd name="T65" fmla="*/ 4 h 219"/>
                <a:gd name="T66" fmla="*/ 1 w 177"/>
                <a:gd name="T67" fmla="*/ 4 h 219"/>
                <a:gd name="T68" fmla="*/ 1 w 177"/>
                <a:gd name="T69" fmla="*/ 4 h 219"/>
                <a:gd name="T70" fmla="*/ 0 w 177"/>
                <a:gd name="T71" fmla="*/ 4 h 219"/>
                <a:gd name="T72" fmla="*/ 0 w 177"/>
                <a:gd name="T73" fmla="*/ 3 h 219"/>
                <a:gd name="T74" fmla="*/ 0 w 177"/>
                <a:gd name="T75" fmla="*/ 3 h 219"/>
                <a:gd name="T76" fmla="*/ 0 w 177"/>
                <a:gd name="T77" fmla="*/ 3 h 219"/>
                <a:gd name="T78" fmla="*/ 0 w 177"/>
                <a:gd name="T79" fmla="*/ 2 h 219"/>
                <a:gd name="T80" fmla="*/ 0 w 177"/>
                <a:gd name="T81" fmla="*/ 2 h 219"/>
                <a:gd name="T82" fmla="*/ 1 w 177"/>
                <a:gd name="T83" fmla="*/ 2 h 219"/>
                <a:gd name="T84" fmla="*/ 1 w 177"/>
                <a:gd name="T85" fmla="*/ 2 h 219"/>
                <a:gd name="T86" fmla="*/ 1 w 177"/>
                <a:gd name="T87" fmla="*/ 1 h 219"/>
                <a:gd name="T88" fmla="*/ 1 w 177"/>
                <a:gd name="T89" fmla="*/ 1 h 219"/>
                <a:gd name="T90" fmla="*/ 1 w 177"/>
                <a:gd name="T91" fmla="*/ 1 h 219"/>
                <a:gd name="T92" fmla="*/ 2 w 177"/>
                <a:gd name="T93" fmla="*/ 1 h 219"/>
                <a:gd name="T94" fmla="*/ 2 w 177"/>
                <a:gd name="T95" fmla="*/ 1 h 219"/>
                <a:gd name="T96" fmla="*/ 2 w 177"/>
                <a:gd name="T97" fmla="*/ 0 h 219"/>
                <a:gd name="T98" fmla="*/ 2 w 177"/>
                <a:gd name="T99" fmla="*/ 0 h 219"/>
                <a:gd name="T100" fmla="*/ 3 w 177"/>
                <a:gd name="T101" fmla="*/ 0 h 219"/>
                <a:gd name="T102" fmla="*/ 3 w 177"/>
                <a:gd name="T103" fmla="*/ 0 h 219"/>
                <a:gd name="T104" fmla="*/ 3 w 177"/>
                <a:gd name="T105" fmla="*/ 0 h 219"/>
                <a:gd name="T106" fmla="*/ 3 w 177"/>
                <a:gd name="T107" fmla="*/ 0 h 219"/>
                <a:gd name="T108" fmla="*/ 3 w 177"/>
                <a:gd name="T109" fmla="*/ 0 h 219"/>
                <a:gd name="T110" fmla="*/ 2 w 177"/>
                <a:gd name="T111" fmla="*/ 0 h 219"/>
                <a:gd name="T112" fmla="*/ 2 w 177"/>
                <a:gd name="T113" fmla="*/ 0 h 219"/>
                <a:gd name="T114" fmla="*/ 2 w 177"/>
                <a:gd name="T115" fmla="*/ 0 h 219"/>
                <a:gd name="T116" fmla="*/ 2 w 177"/>
                <a:gd name="T117" fmla="*/ 0 h 219"/>
                <a:gd name="T118" fmla="*/ 1 w 177"/>
                <a:gd name="T119" fmla="*/ 1 h 219"/>
                <a:gd name="T120" fmla="*/ 1 w 177"/>
                <a:gd name="T121" fmla="*/ 1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2 w 115"/>
                <a:gd name="T1" fmla="*/ 1 h 170"/>
                <a:gd name="T2" fmla="*/ 2 w 115"/>
                <a:gd name="T3" fmla="*/ 2 h 170"/>
                <a:gd name="T4" fmla="*/ 2 w 115"/>
                <a:gd name="T5" fmla="*/ 2 h 170"/>
                <a:gd name="T6" fmla="*/ 2 w 115"/>
                <a:gd name="T7" fmla="*/ 2 h 170"/>
                <a:gd name="T8" fmla="*/ 1 w 115"/>
                <a:gd name="T9" fmla="*/ 3 h 170"/>
                <a:gd name="T10" fmla="*/ 1 w 115"/>
                <a:gd name="T11" fmla="*/ 3 h 170"/>
                <a:gd name="T12" fmla="*/ 1 w 115"/>
                <a:gd name="T13" fmla="*/ 3 h 170"/>
                <a:gd name="T14" fmla="*/ 1 w 115"/>
                <a:gd name="T15" fmla="*/ 3 h 170"/>
                <a:gd name="T16" fmla="*/ 1 w 115"/>
                <a:gd name="T17" fmla="*/ 3 h 170"/>
                <a:gd name="T18" fmla="*/ 0 w 115"/>
                <a:gd name="T19" fmla="*/ 3 h 170"/>
                <a:gd name="T20" fmla="*/ 0 w 115"/>
                <a:gd name="T21" fmla="*/ 4 h 170"/>
                <a:gd name="T22" fmla="*/ 0 w 115"/>
                <a:gd name="T23" fmla="*/ 4 h 170"/>
                <a:gd name="T24" fmla="*/ 0 w 115"/>
                <a:gd name="T25" fmla="*/ 4 h 170"/>
                <a:gd name="T26" fmla="*/ 1 w 115"/>
                <a:gd name="T27" fmla="*/ 4 h 170"/>
                <a:gd name="T28" fmla="*/ 1 w 115"/>
                <a:gd name="T29" fmla="*/ 4 h 170"/>
                <a:gd name="T30" fmla="*/ 1 w 115"/>
                <a:gd name="T31" fmla="*/ 4 h 170"/>
                <a:gd name="T32" fmla="*/ 1 w 115"/>
                <a:gd name="T33" fmla="*/ 4 h 170"/>
                <a:gd name="T34" fmla="*/ 1 w 115"/>
                <a:gd name="T35" fmla="*/ 3 h 170"/>
                <a:gd name="T36" fmla="*/ 1 w 115"/>
                <a:gd name="T37" fmla="*/ 3 h 170"/>
                <a:gd name="T38" fmla="*/ 1 w 115"/>
                <a:gd name="T39" fmla="*/ 3 h 170"/>
                <a:gd name="T40" fmla="*/ 2 w 115"/>
                <a:gd name="T41" fmla="*/ 3 h 170"/>
                <a:gd name="T42" fmla="*/ 2 w 115"/>
                <a:gd name="T43" fmla="*/ 2 h 170"/>
                <a:gd name="T44" fmla="*/ 2 w 115"/>
                <a:gd name="T45" fmla="*/ 2 h 170"/>
                <a:gd name="T46" fmla="*/ 2 w 115"/>
                <a:gd name="T47" fmla="*/ 2 h 170"/>
                <a:gd name="T48" fmla="*/ 2 w 115"/>
                <a:gd name="T49" fmla="*/ 1 h 170"/>
                <a:gd name="T50" fmla="*/ 2 w 115"/>
                <a:gd name="T51" fmla="*/ 1 h 170"/>
                <a:gd name="T52" fmla="*/ 2 w 115"/>
                <a:gd name="T53" fmla="*/ 1 h 170"/>
                <a:gd name="T54" fmla="*/ 1 w 115"/>
                <a:gd name="T55" fmla="*/ 0 h 170"/>
                <a:gd name="T56" fmla="*/ 1 w 115"/>
                <a:gd name="T57" fmla="*/ 0 h 170"/>
                <a:gd name="T58" fmla="*/ 1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1 w 115"/>
                <a:gd name="T69" fmla="*/ 0 h 170"/>
                <a:gd name="T70" fmla="*/ 1 w 115"/>
                <a:gd name="T71" fmla="*/ 0 h 170"/>
                <a:gd name="T72" fmla="*/ 1 w 115"/>
                <a:gd name="T73" fmla="*/ 0 h 170"/>
                <a:gd name="T74" fmla="*/ 1 w 115"/>
                <a:gd name="T75" fmla="*/ 1 h 170"/>
                <a:gd name="T76" fmla="*/ 1 w 115"/>
                <a:gd name="T77" fmla="*/ 1 h 170"/>
                <a:gd name="T78" fmla="*/ 2 w 115"/>
                <a:gd name="T79" fmla="*/ 1 h 170"/>
                <a:gd name="T80" fmla="*/ 2 w 115"/>
                <a:gd name="T81" fmla="*/ 1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5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 w 289"/>
                <a:gd name="T1" fmla="*/ 1 h 352"/>
                <a:gd name="T2" fmla="*/ 1 w 289"/>
                <a:gd name="T3" fmla="*/ 2 h 352"/>
                <a:gd name="T4" fmla="*/ 0 w 289"/>
                <a:gd name="T5" fmla="*/ 3 h 352"/>
                <a:gd name="T6" fmla="*/ 0 w 289"/>
                <a:gd name="T7" fmla="*/ 4 h 352"/>
                <a:gd name="T8" fmla="*/ 0 w 289"/>
                <a:gd name="T9" fmla="*/ 5 h 352"/>
                <a:gd name="T10" fmla="*/ 0 w 289"/>
                <a:gd name="T11" fmla="*/ 5 h 352"/>
                <a:gd name="T12" fmla="*/ 0 w 289"/>
                <a:gd name="T13" fmla="*/ 6 h 352"/>
                <a:gd name="T14" fmla="*/ 0 w 289"/>
                <a:gd name="T15" fmla="*/ 6 h 352"/>
                <a:gd name="T16" fmla="*/ 1 w 289"/>
                <a:gd name="T17" fmla="*/ 6 h 352"/>
                <a:gd name="T18" fmla="*/ 1 w 289"/>
                <a:gd name="T19" fmla="*/ 6 h 352"/>
                <a:gd name="T20" fmla="*/ 2 w 289"/>
                <a:gd name="T21" fmla="*/ 7 h 352"/>
                <a:gd name="T22" fmla="*/ 2 w 289"/>
                <a:gd name="T23" fmla="*/ 7 h 352"/>
                <a:gd name="T24" fmla="*/ 3 w 289"/>
                <a:gd name="T25" fmla="*/ 7 h 352"/>
                <a:gd name="T26" fmla="*/ 3 w 289"/>
                <a:gd name="T27" fmla="*/ 7 h 352"/>
                <a:gd name="T28" fmla="*/ 4 w 289"/>
                <a:gd name="T29" fmla="*/ 7 h 352"/>
                <a:gd name="T30" fmla="*/ 4 w 289"/>
                <a:gd name="T31" fmla="*/ 7 h 352"/>
                <a:gd name="T32" fmla="*/ 4 w 289"/>
                <a:gd name="T33" fmla="*/ 7 h 352"/>
                <a:gd name="T34" fmla="*/ 4 w 289"/>
                <a:gd name="T35" fmla="*/ 7 h 352"/>
                <a:gd name="T36" fmla="*/ 4 w 289"/>
                <a:gd name="T37" fmla="*/ 7 h 352"/>
                <a:gd name="T38" fmla="*/ 4 w 289"/>
                <a:gd name="T39" fmla="*/ 7 h 352"/>
                <a:gd name="T40" fmla="*/ 4 w 289"/>
                <a:gd name="T41" fmla="*/ 7 h 352"/>
                <a:gd name="T42" fmla="*/ 4 w 289"/>
                <a:gd name="T43" fmla="*/ 7 h 352"/>
                <a:gd name="T44" fmla="*/ 3 w 289"/>
                <a:gd name="T45" fmla="*/ 7 h 352"/>
                <a:gd name="T46" fmla="*/ 3 w 289"/>
                <a:gd name="T47" fmla="*/ 6 h 352"/>
                <a:gd name="T48" fmla="*/ 2 w 289"/>
                <a:gd name="T49" fmla="*/ 6 h 352"/>
                <a:gd name="T50" fmla="*/ 2 w 289"/>
                <a:gd name="T51" fmla="*/ 6 h 352"/>
                <a:gd name="T52" fmla="*/ 1 w 289"/>
                <a:gd name="T53" fmla="*/ 6 h 352"/>
                <a:gd name="T54" fmla="*/ 1 w 289"/>
                <a:gd name="T55" fmla="*/ 6 h 352"/>
                <a:gd name="T56" fmla="*/ 1 w 289"/>
                <a:gd name="T57" fmla="*/ 5 h 352"/>
                <a:gd name="T58" fmla="*/ 0 w 289"/>
                <a:gd name="T59" fmla="*/ 5 h 352"/>
                <a:gd name="T60" fmla="*/ 0 w 289"/>
                <a:gd name="T61" fmla="*/ 5 h 352"/>
                <a:gd name="T62" fmla="*/ 0 w 289"/>
                <a:gd name="T63" fmla="*/ 4 h 352"/>
                <a:gd name="T64" fmla="*/ 1 w 289"/>
                <a:gd name="T65" fmla="*/ 3 h 352"/>
                <a:gd name="T66" fmla="*/ 1 w 289"/>
                <a:gd name="T67" fmla="*/ 3 h 352"/>
                <a:gd name="T68" fmla="*/ 1 w 289"/>
                <a:gd name="T69" fmla="*/ 2 h 352"/>
                <a:gd name="T70" fmla="*/ 2 w 289"/>
                <a:gd name="T71" fmla="*/ 2 h 352"/>
                <a:gd name="T72" fmla="*/ 2 w 289"/>
                <a:gd name="T73" fmla="*/ 1 h 352"/>
                <a:gd name="T74" fmla="*/ 2 w 289"/>
                <a:gd name="T75" fmla="*/ 1 h 352"/>
                <a:gd name="T76" fmla="*/ 3 w 289"/>
                <a:gd name="T77" fmla="*/ 0 h 352"/>
                <a:gd name="T78" fmla="*/ 3 w 289"/>
                <a:gd name="T79" fmla="*/ 0 h 352"/>
                <a:gd name="T80" fmla="*/ 3 w 289"/>
                <a:gd name="T81" fmla="*/ 0 h 352"/>
                <a:gd name="T82" fmla="*/ 3 w 289"/>
                <a:gd name="T83" fmla="*/ 0 h 352"/>
                <a:gd name="T84" fmla="*/ 2 w 289"/>
                <a:gd name="T85" fmla="*/ 0 h 352"/>
                <a:gd name="T86" fmla="*/ 2 w 289"/>
                <a:gd name="T87" fmla="*/ 1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6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3 w 252"/>
                <a:gd name="T1" fmla="*/ 1 h 235"/>
                <a:gd name="T2" fmla="*/ 4 w 252"/>
                <a:gd name="T3" fmla="*/ 2 h 235"/>
                <a:gd name="T4" fmla="*/ 4 w 252"/>
                <a:gd name="T5" fmla="*/ 2 h 235"/>
                <a:gd name="T6" fmla="*/ 4 w 252"/>
                <a:gd name="T7" fmla="*/ 2 h 235"/>
                <a:gd name="T8" fmla="*/ 4 w 252"/>
                <a:gd name="T9" fmla="*/ 3 h 235"/>
                <a:gd name="T10" fmla="*/ 4 w 252"/>
                <a:gd name="T11" fmla="*/ 3 h 235"/>
                <a:gd name="T12" fmla="*/ 4 w 252"/>
                <a:gd name="T13" fmla="*/ 3 h 235"/>
                <a:gd name="T14" fmla="*/ 4 w 252"/>
                <a:gd name="T15" fmla="*/ 4 h 235"/>
                <a:gd name="T16" fmla="*/ 3 w 252"/>
                <a:gd name="T17" fmla="*/ 4 h 235"/>
                <a:gd name="T18" fmla="*/ 3 w 252"/>
                <a:gd name="T19" fmla="*/ 4 h 235"/>
                <a:gd name="T20" fmla="*/ 3 w 252"/>
                <a:gd name="T21" fmla="*/ 4 h 235"/>
                <a:gd name="T22" fmla="*/ 3 w 252"/>
                <a:gd name="T23" fmla="*/ 4 h 235"/>
                <a:gd name="T24" fmla="*/ 3 w 252"/>
                <a:gd name="T25" fmla="*/ 5 h 235"/>
                <a:gd name="T26" fmla="*/ 3 w 252"/>
                <a:gd name="T27" fmla="*/ 5 h 235"/>
                <a:gd name="T28" fmla="*/ 3 w 252"/>
                <a:gd name="T29" fmla="*/ 5 h 235"/>
                <a:gd name="T30" fmla="*/ 3 w 252"/>
                <a:gd name="T31" fmla="*/ 5 h 235"/>
                <a:gd name="T32" fmla="*/ 3 w 252"/>
                <a:gd name="T33" fmla="*/ 5 h 235"/>
                <a:gd name="T34" fmla="*/ 3 w 252"/>
                <a:gd name="T35" fmla="*/ 5 h 235"/>
                <a:gd name="T36" fmla="*/ 3 w 252"/>
                <a:gd name="T37" fmla="*/ 5 h 235"/>
                <a:gd name="T38" fmla="*/ 3 w 252"/>
                <a:gd name="T39" fmla="*/ 5 h 235"/>
                <a:gd name="T40" fmla="*/ 3 w 252"/>
                <a:gd name="T41" fmla="*/ 5 h 235"/>
                <a:gd name="T42" fmla="*/ 3 w 252"/>
                <a:gd name="T43" fmla="*/ 5 h 235"/>
                <a:gd name="T44" fmla="*/ 4 w 252"/>
                <a:gd name="T45" fmla="*/ 4 h 235"/>
                <a:gd name="T46" fmla="*/ 4 w 252"/>
                <a:gd name="T47" fmla="*/ 4 h 235"/>
                <a:gd name="T48" fmla="*/ 4 w 252"/>
                <a:gd name="T49" fmla="*/ 3 h 235"/>
                <a:gd name="T50" fmla="*/ 4 w 252"/>
                <a:gd name="T51" fmla="*/ 3 h 235"/>
                <a:gd name="T52" fmla="*/ 4 w 252"/>
                <a:gd name="T53" fmla="*/ 2 h 235"/>
                <a:gd name="T54" fmla="*/ 4 w 252"/>
                <a:gd name="T55" fmla="*/ 2 h 235"/>
                <a:gd name="T56" fmla="*/ 4 w 252"/>
                <a:gd name="T57" fmla="*/ 1 h 235"/>
                <a:gd name="T58" fmla="*/ 3 w 252"/>
                <a:gd name="T59" fmla="*/ 1 h 235"/>
                <a:gd name="T60" fmla="*/ 3 w 252"/>
                <a:gd name="T61" fmla="*/ 1 h 235"/>
                <a:gd name="T62" fmla="*/ 3 w 252"/>
                <a:gd name="T63" fmla="*/ 1 h 235"/>
                <a:gd name="T64" fmla="*/ 3 w 252"/>
                <a:gd name="T65" fmla="*/ 1 h 235"/>
                <a:gd name="T66" fmla="*/ 2 w 252"/>
                <a:gd name="T67" fmla="*/ 0 h 235"/>
                <a:gd name="T68" fmla="*/ 2 w 252"/>
                <a:gd name="T69" fmla="*/ 0 h 235"/>
                <a:gd name="T70" fmla="*/ 2 w 252"/>
                <a:gd name="T71" fmla="*/ 0 h 235"/>
                <a:gd name="T72" fmla="*/ 1 w 252"/>
                <a:gd name="T73" fmla="*/ 0 h 235"/>
                <a:gd name="T74" fmla="*/ 1 w 252"/>
                <a:gd name="T75" fmla="*/ 0 h 235"/>
                <a:gd name="T76" fmla="*/ 1 w 252"/>
                <a:gd name="T77" fmla="*/ 0 h 235"/>
                <a:gd name="T78" fmla="*/ 1 w 252"/>
                <a:gd name="T79" fmla="*/ 0 h 235"/>
                <a:gd name="T80" fmla="*/ 1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1 w 252"/>
                <a:gd name="T95" fmla="*/ 0 h 235"/>
                <a:gd name="T96" fmla="*/ 1 w 252"/>
                <a:gd name="T97" fmla="*/ 0 h 235"/>
                <a:gd name="T98" fmla="*/ 1 w 252"/>
                <a:gd name="T99" fmla="*/ 0 h 235"/>
                <a:gd name="T100" fmla="*/ 1 w 252"/>
                <a:gd name="T101" fmla="*/ 0 h 235"/>
                <a:gd name="T102" fmla="*/ 1 w 252"/>
                <a:gd name="T103" fmla="*/ 0 h 235"/>
                <a:gd name="T104" fmla="*/ 2 w 252"/>
                <a:gd name="T105" fmla="*/ 0 h 235"/>
                <a:gd name="T106" fmla="*/ 2 w 252"/>
                <a:gd name="T107" fmla="*/ 1 h 235"/>
                <a:gd name="T108" fmla="*/ 2 w 252"/>
                <a:gd name="T109" fmla="*/ 1 h 235"/>
                <a:gd name="T110" fmla="*/ 2 w 252"/>
                <a:gd name="T111" fmla="*/ 1 h 235"/>
                <a:gd name="T112" fmla="*/ 3 w 252"/>
                <a:gd name="T113" fmla="*/ 1 h 235"/>
                <a:gd name="T114" fmla="*/ 3 w 252"/>
                <a:gd name="T115" fmla="*/ 1 h 235"/>
                <a:gd name="T116" fmla="*/ 3 w 252"/>
                <a:gd name="T117" fmla="*/ 1 h 235"/>
                <a:gd name="T118" fmla="*/ 3 w 252"/>
                <a:gd name="T119" fmla="*/ 1 h 235"/>
                <a:gd name="T120" fmla="*/ 3 w 252"/>
                <a:gd name="T121" fmla="*/ 1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7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2 h 220"/>
                <a:gd name="T2" fmla="*/ 0 w 103"/>
                <a:gd name="T3" fmla="*/ 3 h 220"/>
                <a:gd name="T4" fmla="*/ 0 w 103"/>
                <a:gd name="T5" fmla="*/ 3 h 220"/>
                <a:gd name="T6" fmla="*/ 0 w 103"/>
                <a:gd name="T7" fmla="*/ 4 h 220"/>
                <a:gd name="T8" fmla="*/ 0 w 103"/>
                <a:gd name="T9" fmla="*/ 4 h 220"/>
                <a:gd name="T10" fmla="*/ 1 w 103"/>
                <a:gd name="T11" fmla="*/ 4 h 220"/>
                <a:gd name="T12" fmla="*/ 1 w 103"/>
                <a:gd name="T13" fmla="*/ 4 h 220"/>
                <a:gd name="T14" fmla="*/ 1 w 103"/>
                <a:gd name="T15" fmla="*/ 5 h 220"/>
                <a:gd name="T16" fmla="*/ 1 w 103"/>
                <a:gd name="T17" fmla="*/ 5 h 220"/>
                <a:gd name="T18" fmla="*/ 1 w 103"/>
                <a:gd name="T19" fmla="*/ 5 h 220"/>
                <a:gd name="T20" fmla="*/ 2 w 103"/>
                <a:gd name="T21" fmla="*/ 5 h 220"/>
                <a:gd name="T22" fmla="*/ 2 w 103"/>
                <a:gd name="T23" fmla="*/ 5 h 220"/>
                <a:gd name="T24" fmla="*/ 2 w 103"/>
                <a:gd name="T25" fmla="*/ 5 h 220"/>
                <a:gd name="T26" fmla="*/ 2 w 103"/>
                <a:gd name="T27" fmla="*/ 4 h 220"/>
                <a:gd name="T28" fmla="*/ 2 w 103"/>
                <a:gd name="T29" fmla="*/ 4 h 220"/>
                <a:gd name="T30" fmla="*/ 2 w 103"/>
                <a:gd name="T31" fmla="*/ 4 h 220"/>
                <a:gd name="T32" fmla="*/ 1 w 103"/>
                <a:gd name="T33" fmla="*/ 4 h 220"/>
                <a:gd name="T34" fmla="*/ 1 w 103"/>
                <a:gd name="T35" fmla="*/ 4 h 220"/>
                <a:gd name="T36" fmla="*/ 1 w 103"/>
                <a:gd name="T37" fmla="*/ 4 h 220"/>
                <a:gd name="T38" fmla="*/ 1 w 103"/>
                <a:gd name="T39" fmla="*/ 3 h 220"/>
                <a:gd name="T40" fmla="*/ 1 w 103"/>
                <a:gd name="T41" fmla="*/ 3 h 220"/>
                <a:gd name="T42" fmla="*/ 1 w 103"/>
                <a:gd name="T43" fmla="*/ 3 h 220"/>
                <a:gd name="T44" fmla="*/ 0 w 103"/>
                <a:gd name="T45" fmla="*/ 3 h 220"/>
                <a:gd name="T46" fmla="*/ 0 w 103"/>
                <a:gd name="T47" fmla="*/ 2 h 220"/>
                <a:gd name="T48" fmla="*/ 1 w 103"/>
                <a:gd name="T49" fmla="*/ 2 h 220"/>
                <a:gd name="T50" fmla="*/ 1 w 103"/>
                <a:gd name="T51" fmla="*/ 1 h 220"/>
                <a:gd name="T52" fmla="*/ 1 w 103"/>
                <a:gd name="T53" fmla="*/ 1 h 220"/>
                <a:gd name="T54" fmla="*/ 1 w 103"/>
                <a:gd name="T55" fmla="*/ 1 h 220"/>
                <a:gd name="T56" fmla="*/ 1 w 103"/>
                <a:gd name="T57" fmla="*/ 1 h 220"/>
                <a:gd name="T58" fmla="*/ 1 w 103"/>
                <a:gd name="T59" fmla="*/ 0 h 220"/>
                <a:gd name="T60" fmla="*/ 2 w 103"/>
                <a:gd name="T61" fmla="*/ 0 h 220"/>
                <a:gd name="T62" fmla="*/ 2 w 103"/>
                <a:gd name="T63" fmla="*/ 0 h 220"/>
                <a:gd name="T64" fmla="*/ 2 w 103"/>
                <a:gd name="T65" fmla="*/ 0 h 220"/>
                <a:gd name="T66" fmla="*/ 2 w 103"/>
                <a:gd name="T67" fmla="*/ 0 h 220"/>
                <a:gd name="T68" fmla="*/ 1 w 103"/>
                <a:gd name="T69" fmla="*/ 0 h 220"/>
                <a:gd name="T70" fmla="*/ 1 w 103"/>
                <a:gd name="T71" fmla="*/ 1 h 220"/>
                <a:gd name="T72" fmla="*/ 1 w 103"/>
                <a:gd name="T73" fmla="*/ 1 h 220"/>
                <a:gd name="T74" fmla="*/ 1 w 103"/>
                <a:gd name="T75" fmla="*/ 1 h 220"/>
                <a:gd name="T76" fmla="*/ 0 w 103"/>
                <a:gd name="T77" fmla="*/ 2 h 220"/>
                <a:gd name="T78" fmla="*/ 0 w 103"/>
                <a:gd name="T79" fmla="*/ 2 h 220"/>
                <a:gd name="T80" fmla="*/ 0 w 103"/>
                <a:gd name="T81" fmla="*/ 2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8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3 w 220"/>
                <a:gd name="T1" fmla="*/ 2 h 288"/>
                <a:gd name="T2" fmla="*/ 3 w 220"/>
                <a:gd name="T3" fmla="*/ 3 h 288"/>
                <a:gd name="T4" fmla="*/ 3 w 220"/>
                <a:gd name="T5" fmla="*/ 3 h 288"/>
                <a:gd name="T6" fmla="*/ 3 w 220"/>
                <a:gd name="T7" fmla="*/ 4 h 288"/>
                <a:gd name="T8" fmla="*/ 3 w 220"/>
                <a:gd name="T9" fmla="*/ 4 h 288"/>
                <a:gd name="T10" fmla="*/ 3 w 220"/>
                <a:gd name="T11" fmla="*/ 4 h 288"/>
                <a:gd name="T12" fmla="*/ 2 w 220"/>
                <a:gd name="T13" fmla="*/ 5 h 288"/>
                <a:gd name="T14" fmla="*/ 2 w 220"/>
                <a:gd name="T15" fmla="*/ 5 h 288"/>
                <a:gd name="T16" fmla="*/ 2 w 220"/>
                <a:gd name="T17" fmla="*/ 5 h 288"/>
                <a:gd name="T18" fmla="*/ 2 w 220"/>
                <a:gd name="T19" fmla="*/ 5 h 288"/>
                <a:gd name="T20" fmla="*/ 2 w 220"/>
                <a:gd name="T21" fmla="*/ 6 h 288"/>
                <a:gd name="T22" fmla="*/ 2 w 220"/>
                <a:gd name="T23" fmla="*/ 6 h 288"/>
                <a:gd name="T24" fmla="*/ 2 w 220"/>
                <a:gd name="T25" fmla="*/ 6 h 288"/>
                <a:gd name="T26" fmla="*/ 2 w 220"/>
                <a:gd name="T27" fmla="*/ 6 h 288"/>
                <a:gd name="T28" fmla="*/ 2 w 220"/>
                <a:gd name="T29" fmla="*/ 6 h 288"/>
                <a:gd name="T30" fmla="*/ 3 w 220"/>
                <a:gd name="T31" fmla="*/ 5 h 288"/>
                <a:gd name="T32" fmla="*/ 3 w 220"/>
                <a:gd name="T33" fmla="*/ 5 h 288"/>
                <a:gd name="T34" fmla="*/ 3 w 220"/>
                <a:gd name="T35" fmla="*/ 4 h 288"/>
                <a:gd name="T36" fmla="*/ 4 w 220"/>
                <a:gd name="T37" fmla="*/ 4 h 288"/>
                <a:gd name="T38" fmla="*/ 4 w 220"/>
                <a:gd name="T39" fmla="*/ 3 h 288"/>
                <a:gd name="T40" fmla="*/ 3 w 220"/>
                <a:gd name="T41" fmla="*/ 2 h 288"/>
                <a:gd name="T42" fmla="*/ 3 w 220"/>
                <a:gd name="T43" fmla="*/ 2 h 288"/>
                <a:gd name="T44" fmla="*/ 3 w 220"/>
                <a:gd name="T45" fmla="*/ 1 h 288"/>
                <a:gd name="T46" fmla="*/ 2 w 220"/>
                <a:gd name="T47" fmla="*/ 1 h 288"/>
                <a:gd name="T48" fmla="*/ 2 w 220"/>
                <a:gd name="T49" fmla="*/ 1 h 288"/>
                <a:gd name="T50" fmla="*/ 1 w 220"/>
                <a:gd name="T51" fmla="*/ 1 h 288"/>
                <a:gd name="T52" fmla="*/ 1 w 220"/>
                <a:gd name="T53" fmla="*/ 0 h 288"/>
                <a:gd name="T54" fmla="*/ 1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1 w 220"/>
                <a:gd name="T63" fmla="*/ 0 h 288"/>
                <a:gd name="T64" fmla="*/ 1 w 220"/>
                <a:gd name="T65" fmla="*/ 1 h 288"/>
                <a:gd name="T66" fmla="*/ 1 w 220"/>
                <a:gd name="T67" fmla="*/ 1 h 288"/>
                <a:gd name="T68" fmla="*/ 2 w 220"/>
                <a:gd name="T69" fmla="*/ 1 h 288"/>
                <a:gd name="T70" fmla="*/ 2 w 220"/>
                <a:gd name="T71" fmla="*/ 1 h 288"/>
                <a:gd name="T72" fmla="*/ 2 w 220"/>
                <a:gd name="T73" fmla="*/ 2 h 288"/>
                <a:gd name="T74" fmla="*/ 3 w 220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9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 w 1070"/>
                <a:gd name="T1" fmla="*/ 0 h 844"/>
                <a:gd name="T2" fmla="*/ 11 w 1070"/>
                <a:gd name="T3" fmla="*/ 1 h 844"/>
                <a:gd name="T4" fmla="*/ 9 w 1070"/>
                <a:gd name="T5" fmla="*/ 6 h 844"/>
                <a:gd name="T6" fmla="*/ 0 w 1070"/>
                <a:gd name="T7" fmla="*/ 4 h 844"/>
                <a:gd name="T8" fmla="*/ 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0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 w 819"/>
                <a:gd name="T1" fmla="*/ 0 h 333"/>
                <a:gd name="T2" fmla="*/ 8 w 819"/>
                <a:gd name="T3" fmla="*/ 1 h 333"/>
                <a:gd name="T4" fmla="*/ 2 w 819"/>
                <a:gd name="T5" fmla="*/ 1 h 333"/>
                <a:gd name="T6" fmla="*/ 0 w 819"/>
                <a:gd name="T7" fmla="*/ 2 h 333"/>
                <a:gd name="T8" fmla="*/ 1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1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1 w 1083"/>
                <a:gd name="T3" fmla="*/ 2 h 306"/>
                <a:gd name="T4" fmla="*/ 10 w 1083"/>
                <a:gd name="T5" fmla="*/ 2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2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1 w 1088"/>
                <a:gd name="T3" fmla="*/ 2 h 311"/>
                <a:gd name="T4" fmla="*/ 11 w 1088"/>
                <a:gd name="T5" fmla="*/ 2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3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1 w 164"/>
                <a:gd name="T9" fmla="*/ 0 h 72"/>
                <a:gd name="T10" fmla="*/ 1 w 164"/>
                <a:gd name="T11" fmla="*/ 0 h 72"/>
                <a:gd name="T12" fmla="*/ 1 w 164"/>
                <a:gd name="T13" fmla="*/ 0 h 72"/>
                <a:gd name="T14" fmla="*/ 1 w 164"/>
                <a:gd name="T15" fmla="*/ 0 h 72"/>
                <a:gd name="T16" fmla="*/ 2 w 164"/>
                <a:gd name="T17" fmla="*/ 0 h 72"/>
                <a:gd name="T18" fmla="*/ 2 w 164"/>
                <a:gd name="T19" fmla="*/ 0 h 72"/>
                <a:gd name="T20" fmla="*/ 2 w 164"/>
                <a:gd name="T21" fmla="*/ 0 h 72"/>
                <a:gd name="T22" fmla="*/ 2 w 164"/>
                <a:gd name="T23" fmla="*/ 0 h 72"/>
                <a:gd name="T24" fmla="*/ 2 w 164"/>
                <a:gd name="T25" fmla="*/ 0 h 72"/>
                <a:gd name="T26" fmla="*/ 1 w 164"/>
                <a:gd name="T27" fmla="*/ 0 h 72"/>
                <a:gd name="T28" fmla="*/ 1 w 164"/>
                <a:gd name="T29" fmla="*/ 0 h 72"/>
                <a:gd name="T30" fmla="*/ 1 w 164"/>
                <a:gd name="T31" fmla="*/ 0 h 72"/>
                <a:gd name="T32" fmla="*/ 1 w 164"/>
                <a:gd name="T33" fmla="*/ 0 h 72"/>
                <a:gd name="T34" fmla="*/ 1 w 164"/>
                <a:gd name="T35" fmla="*/ 0 h 72"/>
                <a:gd name="T36" fmla="*/ 1 w 164"/>
                <a:gd name="T37" fmla="*/ 0 h 72"/>
                <a:gd name="T38" fmla="*/ 1 w 164"/>
                <a:gd name="T39" fmla="*/ 0 h 72"/>
                <a:gd name="T40" fmla="*/ 1 w 164"/>
                <a:gd name="T41" fmla="*/ 0 h 72"/>
                <a:gd name="T42" fmla="*/ 1 w 164"/>
                <a:gd name="T43" fmla="*/ 0 h 72"/>
                <a:gd name="T44" fmla="*/ 1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4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1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1 h 109"/>
                <a:gd name="T18" fmla="*/ 1 w 146"/>
                <a:gd name="T19" fmla="*/ 1 h 109"/>
                <a:gd name="T20" fmla="*/ 1 w 146"/>
                <a:gd name="T21" fmla="*/ 1 h 109"/>
                <a:gd name="T22" fmla="*/ 1 w 146"/>
                <a:gd name="T23" fmla="*/ 1 h 109"/>
                <a:gd name="T24" fmla="*/ 1 w 146"/>
                <a:gd name="T25" fmla="*/ 0 h 109"/>
                <a:gd name="T26" fmla="*/ 1 w 146"/>
                <a:gd name="T27" fmla="*/ 0 h 109"/>
                <a:gd name="T28" fmla="*/ 1 w 146"/>
                <a:gd name="T29" fmla="*/ 0 h 109"/>
                <a:gd name="T30" fmla="*/ 1 w 146"/>
                <a:gd name="T31" fmla="*/ 0 h 109"/>
                <a:gd name="T32" fmla="*/ 1 w 146"/>
                <a:gd name="T33" fmla="*/ 0 h 109"/>
                <a:gd name="T34" fmla="*/ 2 w 146"/>
                <a:gd name="T35" fmla="*/ 0 h 109"/>
                <a:gd name="T36" fmla="*/ 1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5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1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1 h 107"/>
                <a:gd name="T18" fmla="*/ 1 w 146"/>
                <a:gd name="T19" fmla="*/ 1 h 107"/>
                <a:gd name="T20" fmla="*/ 1 w 146"/>
                <a:gd name="T21" fmla="*/ 1 h 107"/>
                <a:gd name="T22" fmla="*/ 1 w 146"/>
                <a:gd name="T23" fmla="*/ 1 h 107"/>
                <a:gd name="T24" fmla="*/ 1 w 146"/>
                <a:gd name="T25" fmla="*/ 1 h 107"/>
                <a:gd name="T26" fmla="*/ 1 w 146"/>
                <a:gd name="T27" fmla="*/ 0 h 107"/>
                <a:gd name="T28" fmla="*/ 1 w 146"/>
                <a:gd name="T29" fmla="*/ 0 h 107"/>
                <a:gd name="T30" fmla="*/ 1 w 146"/>
                <a:gd name="T31" fmla="*/ 0 h 107"/>
                <a:gd name="T32" fmla="*/ 1 w 146"/>
                <a:gd name="T33" fmla="*/ 0 h 107"/>
                <a:gd name="T34" fmla="*/ 2 w 146"/>
                <a:gd name="T35" fmla="*/ 0 h 107"/>
                <a:gd name="T36" fmla="*/ 1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6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6 w 629"/>
                <a:gd name="T3" fmla="*/ 1 h 182"/>
                <a:gd name="T4" fmla="*/ 6 w 629"/>
                <a:gd name="T5" fmla="*/ 1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7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8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28" name="Group 683"/>
          <p:cNvGrpSpPr>
            <a:grpSpLocks/>
          </p:cNvGrpSpPr>
          <p:nvPr/>
        </p:nvGrpSpPr>
        <p:grpSpPr bwMode="auto">
          <a:xfrm>
            <a:off x="8646918" y="5181601"/>
            <a:ext cx="338137" cy="282575"/>
            <a:chOff x="3899" y="3264"/>
            <a:chExt cx="213" cy="178"/>
          </a:xfrm>
        </p:grpSpPr>
        <p:sp>
          <p:nvSpPr>
            <p:cNvPr id="12659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0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1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2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3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4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5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6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7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8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9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0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1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2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3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4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5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6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7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8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9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0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1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2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3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4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5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6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7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8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689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0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1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2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3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4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5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6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7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29" name="Group 684"/>
          <p:cNvGrpSpPr>
            <a:grpSpLocks/>
          </p:cNvGrpSpPr>
          <p:nvPr/>
        </p:nvGrpSpPr>
        <p:grpSpPr bwMode="auto">
          <a:xfrm>
            <a:off x="8300843" y="5184776"/>
            <a:ext cx="338137" cy="282575"/>
            <a:chOff x="3899" y="3264"/>
            <a:chExt cx="213" cy="178"/>
          </a:xfrm>
        </p:grpSpPr>
        <p:sp>
          <p:nvSpPr>
            <p:cNvPr id="12620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1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2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3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4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5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6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7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8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9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0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1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2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3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4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5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6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7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8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9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0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1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2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3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4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5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6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7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8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9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650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1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2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3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4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5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6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7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8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30" name="Group 724"/>
          <p:cNvGrpSpPr>
            <a:grpSpLocks/>
          </p:cNvGrpSpPr>
          <p:nvPr/>
        </p:nvGrpSpPr>
        <p:grpSpPr bwMode="auto">
          <a:xfrm>
            <a:off x="7881743" y="4926014"/>
            <a:ext cx="338137" cy="282575"/>
            <a:chOff x="3899" y="3264"/>
            <a:chExt cx="213" cy="178"/>
          </a:xfrm>
        </p:grpSpPr>
        <p:sp>
          <p:nvSpPr>
            <p:cNvPr id="12581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2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3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4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5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6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7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8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9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0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1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2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3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4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5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6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7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8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9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0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1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2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3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4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5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6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7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8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9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0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611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2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3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4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5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6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7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8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9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31" name="Group 764"/>
          <p:cNvGrpSpPr>
            <a:grpSpLocks/>
          </p:cNvGrpSpPr>
          <p:nvPr/>
        </p:nvGrpSpPr>
        <p:grpSpPr bwMode="auto">
          <a:xfrm>
            <a:off x="8045254" y="4610101"/>
            <a:ext cx="338138" cy="282575"/>
            <a:chOff x="3899" y="3264"/>
            <a:chExt cx="213" cy="178"/>
          </a:xfrm>
        </p:grpSpPr>
        <p:sp>
          <p:nvSpPr>
            <p:cNvPr id="12542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3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4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5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6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7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8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9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0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1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2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3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4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5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6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7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8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9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0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1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2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3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4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5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6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7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8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9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0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1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572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3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4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5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6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7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8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9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0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432" name="Line 290"/>
          <p:cNvSpPr>
            <a:spLocks noChangeShapeType="1"/>
          </p:cNvSpPr>
          <p:nvPr/>
        </p:nvSpPr>
        <p:spPr bwMode="auto">
          <a:xfrm>
            <a:off x="9108879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433" name="Group 806"/>
          <p:cNvGrpSpPr>
            <a:grpSpLocks/>
          </p:cNvGrpSpPr>
          <p:nvPr/>
        </p:nvGrpSpPr>
        <p:grpSpPr bwMode="auto">
          <a:xfrm>
            <a:off x="8250043" y="3178176"/>
            <a:ext cx="338137" cy="282575"/>
            <a:chOff x="3899" y="3264"/>
            <a:chExt cx="213" cy="178"/>
          </a:xfrm>
        </p:grpSpPr>
        <p:sp>
          <p:nvSpPr>
            <p:cNvPr id="12503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7 w 1913"/>
                <a:gd name="T1" fmla="*/ 1 h 1606"/>
                <a:gd name="T2" fmla="*/ 7 w 1913"/>
                <a:gd name="T3" fmla="*/ 1 h 1606"/>
                <a:gd name="T4" fmla="*/ 7 w 1913"/>
                <a:gd name="T5" fmla="*/ 1 h 1606"/>
                <a:gd name="T6" fmla="*/ 7 w 1913"/>
                <a:gd name="T7" fmla="*/ 1 h 1606"/>
                <a:gd name="T8" fmla="*/ 7 w 1913"/>
                <a:gd name="T9" fmla="*/ 1 h 1606"/>
                <a:gd name="T10" fmla="*/ 8 w 1913"/>
                <a:gd name="T11" fmla="*/ 1 h 1606"/>
                <a:gd name="T12" fmla="*/ 8 w 1913"/>
                <a:gd name="T13" fmla="*/ 1 h 1606"/>
                <a:gd name="T14" fmla="*/ 9 w 1913"/>
                <a:gd name="T15" fmla="*/ 1 h 1606"/>
                <a:gd name="T16" fmla="*/ 10 w 1913"/>
                <a:gd name="T17" fmla="*/ 1 h 1606"/>
                <a:gd name="T18" fmla="*/ 11 w 1913"/>
                <a:gd name="T19" fmla="*/ 1 h 1606"/>
                <a:gd name="T20" fmla="*/ 11 w 1913"/>
                <a:gd name="T21" fmla="*/ 0 h 1606"/>
                <a:gd name="T22" fmla="*/ 13 w 1913"/>
                <a:gd name="T23" fmla="*/ 0 h 1606"/>
                <a:gd name="T24" fmla="*/ 14 w 1913"/>
                <a:gd name="T25" fmla="*/ 0 h 1606"/>
                <a:gd name="T26" fmla="*/ 15 w 1913"/>
                <a:gd name="T27" fmla="*/ 0 h 1606"/>
                <a:gd name="T28" fmla="*/ 16 w 1913"/>
                <a:gd name="T29" fmla="*/ 0 h 1606"/>
                <a:gd name="T30" fmla="*/ 18 w 1913"/>
                <a:gd name="T31" fmla="*/ 0 h 1606"/>
                <a:gd name="T32" fmla="*/ 19 w 1913"/>
                <a:gd name="T33" fmla="*/ 0 h 1606"/>
                <a:gd name="T34" fmla="*/ 20 w 1913"/>
                <a:gd name="T35" fmla="*/ 3 h 1606"/>
                <a:gd name="T36" fmla="*/ 20 w 1913"/>
                <a:gd name="T37" fmla="*/ 3 h 1606"/>
                <a:gd name="T38" fmla="*/ 21 w 1913"/>
                <a:gd name="T39" fmla="*/ 3 h 1606"/>
                <a:gd name="T40" fmla="*/ 21 w 1913"/>
                <a:gd name="T41" fmla="*/ 4 h 1606"/>
                <a:gd name="T42" fmla="*/ 21 w 1913"/>
                <a:gd name="T43" fmla="*/ 5 h 1606"/>
                <a:gd name="T44" fmla="*/ 23 w 1913"/>
                <a:gd name="T45" fmla="*/ 11 h 1606"/>
                <a:gd name="T46" fmla="*/ 23 w 1913"/>
                <a:gd name="T47" fmla="*/ 14 h 1606"/>
                <a:gd name="T48" fmla="*/ 24 w 1913"/>
                <a:gd name="T49" fmla="*/ 14 h 1606"/>
                <a:gd name="T50" fmla="*/ 24 w 1913"/>
                <a:gd name="T51" fmla="*/ 14 h 1606"/>
                <a:gd name="T52" fmla="*/ 24 w 1913"/>
                <a:gd name="T53" fmla="*/ 15 h 1606"/>
                <a:gd name="T54" fmla="*/ 23 w 1913"/>
                <a:gd name="T55" fmla="*/ 16 h 1606"/>
                <a:gd name="T56" fmla="*/ 0 w 1913"/>
                <a:gd name="T57" fmla="*/ 15 h 1606"/>
                <a:gd name="T58" fmla="*/ 2 w 1913"/>
                <a:gd name="T59" fmla="*/ 14 h 1606"/>
                <a:gd name="T60" fmla="*/ 2 w 1913"/>
                <a:gd name="T61" fmla="*/ 3 h 1606"/>
                <a:gd name="T62" fmla="*/ 2 w 1913"/>
                <a:gd name="T63" fmla="*/ 3 h 1606"/>
                <a:gd name="T64" fmla="*/ 3 w 1913"/>
                <a:gd name="T65" fmla="*/ 2 h 1606"/>
                <a:gd name="T66" fmla="*/ 3 w 1913"/>
                <a:gd name="T67" fmla="*/ 2 h 1606"/>
                <a:gd name="T68" fmla="*/ 3 w 1913"/>
                <a:gd name="T69" fmla="*/ 2 h 1606"/>
                <a:gd name="T70" fmla="*/ 4 w 1913"/>
                <a:gd name="T71" fmla="*/ 2 h 1606"/>
                <a:gd name="T72" fmla="*/ 5 w 1913"/>
                <a:gd name="T73" fmla="*/ 2 h 1606"/>
                <a:gd name="T74" fmla="*/ 5 w 1913"/>
                <a:gd name="T75" fmla="*/ 2 h 1606"/>
                <a:gd name="T76" fmla="*/ 6 w 1913"/>
                <a:gd name="T77" fmla="*/ 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4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7 w 614"/>
                <a:gd name="T1" fmla="*/ 0 h 697"/>
                <a:gd name="T2" fmla="*/ 7 w 614"/>
                <a:gd name="T3" fmla="*/ 0 h 697"/>
                <a:gd name="T4" fmla="*/ 7 w 614"/>
                <a:gd name="T5" fmla="*/ 0 h 697"/>
                <a:gd name="T6" fmla="*/ 7 w 614"/>
                <a:gd name="T7" fmla="*/ 0 h 697"/>
                <a:gd name="T8" fmla="*/ 7 w 614"/>
                <a:gd name="T9" fmla="*/ 0 h 697"/>
                <a:gd name="T10" fmla="*/ 7 w 614"/>
                <a:gd name="T11" fmla="*/ 0 h 697"/>
                <a:gd name="T12" fmla="*/ 6 w 614"/>
                <a:gd name="T13" fmla="*/ 0 h 697"/>
                <a:gd name="T14" fmla="*/ 6 w 614"/>
                <a:gd name="T15" fmla="*/ 0 h 697"/>
                <a:gd name="T16" fmla="*/ 5 w 614"/>
                <a:gd name="T17" fmla="*/ 0 h 697"/>
                <a:gd name="T18" fmla="*/ 5 w 614"/>
                <a:gd name="T19" fmla="*/ 0 h 697"/>
                <a:gd name="T20" fmla="*/ 4 w 614"/>
                <a:gd name="T21" fmla="*/ 0 h 697"/>
                <a:gd name="T22" fmla="*/ 4 w 614"/>
                <a:gd name="T23" fmla="*/ 0 h 697"/>
                <a:gd name="T24" fmla="*/ 3 w 614"/>
                <a:gd name="T25" fmla="*/ 0 h 697"/>
                <a:gd name="T26" fmla="*/ 2 w 614"/>
                <a:gd name="T27" fmla="*/ 0 h 697"/>
                <a:gd name="T28" fmla="*/ 2 w 614"/>
                <a:gd name="T29" fmla="*/ 0 h 697"/>
                <a:gd name="T30" fmla="*/ 1 w 614"/>
                <a:gd name="T31" fmla="*/ 1 h 697"/>
                <a:gd name="T32" fmla="*/ 0 w 614"/>
                <a:gd name="T33" fmla="*/ 1 h 697"/>
                <a:gd name="T34" fmla="*/ 0 w 614"/>
                <a:gd name="T35" fmla="*/ 1 h 697"/>
                <a:gd name="T36" fmla="*/ 0 w 614"/>
                <a:gd name="T37" fmla="*/ 2 h 697"/>
                <a:gd name="T38" fmla="*/ 0 w 614"/>
                <a:gd name="T39" fmla="*/ 2 h 697"/>
                <a:gd name="T40" fmla="*/ 0 w 614"/>
                <a:gd name="T41" fmla="*/ 3 h 697"/>
                <a:gd name="T42" fmla="*/ 0 w 614"/>
                <a:gd name="T43" fmla="*/ 4 h 697"/>
                <a:gd name="T44" fmla="*/ 0 w 614"/>
                <a:gd name="T45" fmla="*/ 6 h 697"/>
                <a:gd name="T46" fmla="*/ 0 w 614"/>
                <a:gd name="T47" fmla="*/ 7 h 697"/>
                <a:gd name="T48" fmla="*/ 1 w 614"/>
                <a:gd name="T49" fmla="*/ 9 h 697"/>
                <a:gd name="T50" fmla="*/ 1 w 614"/>
                <a:gd name="T51" fmla="*/ 9 h 697"/>
                <a:gd name="T52" fmla="*/ 1 w 614"/>
                <a:gd name="T53" fmla="*/ 9 h 697"/>
                <a:gd name="T54" fmla="*/ 1 w 614"/>
                <a:gd name="T55" fmla="*/ 9 h 697"/>
                <a:gd name="T56" fmla="*/ 1 w 614"/>
                <a:gd name="T57" fmla="*/ 9 h 697"/>
                <a:gd name="T58" fmla="*/ 1 w 614"/>
                <a:gd name="T59" fmla="*/ 8 h 697"/>
                <a:gd name="T60" fmla="*/ 2 w 614"/>
                <a:gd name="T61" fmla="*/ 8 h 697"/>
                <a:gd name="T62" fmla="*/ 2 w 614"/>
                <a:gd name="T63" fmla="*/ 8 h 697"/>
                <a:gd name="T64" fmla="*/ 3 w 614"/>
                <a:gd name="T65" fmla="*/ 8 h 697"/>
                <a:gd name="T66" fmla="*/ 3 w 614"/>
                <a:gd name="T67" fmla="*/ 8 h 697"/>
                <a:gd name="T68" fmla="*/ 4 w 614"/>
                <a:gd name="T69" fmla="*/ 8 h 697"/>
                <a:gd name="T70" fmla="*/ 4 w 614"/>
                <a:gd name="T71" fmla="*/ 8 h 697"/>
                <a:gd name="T72" fmla="*/ 5 w 614"/>
                <a:gd name="T73" fmla="*/ 8 h 697"/>
                <a:gd name="T74" fmla="*/ 5 w 614"/>
                <a:gd name="T75" fmla="*/ 9 h 697"/>
                <a:gd name="T76" fmla="*/ 6 w 614"/>
                <a:gd name="T77" fmla="*/ 9 h 697"/>
                <a:gd name="T78" fmla="*/ 7 w 614"/>
                <a:gd name="T79" fmla="*/ 9 h 697"/>
                <a:gd name="T80" fmla="*/ 8 w 614"/>
                <a:gd name="T81" fmla="*/ 9 h 697"/>
                <a:gd name="T82" fmla="*/ 8 w 614"/>
                <a:gd name="T83" fmla="*/ 9 h 697"/>
                <a:gd name="T84" fmla="*/ 7 w 614"/>
                <a:gd name="T85" fmla="*/ 8 h 697"/>
                <a:gd name="T86" fmla="*/ 7 w 614"/>
                <a:gd name="T87" fmla="*/ 7 h 697"/>
                <a:gd name="T88" fmla="*/ 7 w 614"/>
                <a:gd name="T89" fmla="*/ 5 h 697"/>
                <a:gd name="T90" fmla="*/ 7 w 614"/>
                <a:gd name="T91" fmla="*/ 4 h 697"/>
                <a:gd name="T92" fmla="*/ 7 w 614"/>
                <a:gd name="T93" fmla="*/ 3 h 697"/>
                <a:gd name="T94" fmla="*/ 7 w 614"/>
                <a:gd name="T95" fmla="*/ 1 h 697"/>
                <a:gd name="T96" fmla="*/ 7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5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6 h 693"/>
                <a:gd name="T2" fmla="*/ 0 w 1014"/>
                <a:gd name="T3" fmla="*/ 8 h 693"/>
                <a:gd name="T4" fmla="*/ 8 w 1014"/>
                <a:gd name="T5" fmla="*/ 9 h 693"/>
                <a:gd name="T6" fmla="*/ 8 w 1014"/>
                <a:gd name="T7" fmla="*/ 9 h 693"/>
                <a:gd name="T8" fmla="*/ 8 w 1014"/>
                <a:gd name="T9" fmla="*/ 8 h 693"/>
                <a:gd name="T10" fmla="*/ 9 w 1014"/>
                <a:gd name="T11" fmla="*/ 8 h 693"/>
                <a:gd name="T12" fmla="*/ 9 w 1014"/>
                <a:gd name="T13" fmla="*/ 8 h 693"/>
                <a:gd name="T14" fmla="*/ 9 w 1014"/>
                <a:gd name="T15" fmla="*/ 8 h 693"/>
                <a:gd name="T16" fmla="*/ 10 w 1014"/>
                <a:gd name="T17" fmla="*/ 8 h 693"/>
                <a:gd name="T18" fmla="*/ 10 w 1014"/>
                <a:gd name="T19" fmla="*/ 7 h 693"/>
                <a:gd name="T20" fmla="*/ 11 w 1014"/>
                <a:gd name="T21" fmla="*/ 7 h 693"/>
                <a:gd name="T22" fmla="*/ 11 w 1014"/>
                <a:gd name="T23" fmla="*/ 6 h 693"/>
                <a:gd name="T24" fmla="*/ 12 w 1014"/>
                <a:gd name="T25" fmla="*/ 6 h 693"/>
                <a:gd name="T26" fmla="*/ 12 w 1014"/>
                <a:gd name="T27" fmla="*/ 5 h 693"/>
                <a:gd name="T28" fmla="*/ 12 w 1014"/>
                <a:gd name="T29" fmla="*/ 4 h 693"/>
                <a:gd name="T30" fmla="*/ 12 w 1014"/>
                <a:gd name="T31" fmla="*/ 4 h 693"/>
                <a:gd name="T32" fmla="*/ 13 w 1014"/>
                <a:gd name="T33" fmla="*/ 3 h 693"/>
                <a:gd name="T34" fmla="*/ 13 w 1014"/>
                <a:gd name="T35" fmla="*/ 2 h 693"/>
                <a:gd name="T36" fmla="*/ 12 w 1014"/>
                <a:gd name="T37" fmla="*/ 1 h 693"/>
                <a:gd name="T38" fmla="*/ 12 w 1014"/>
                <a:gd name="T39" fmla="*/ 1 h 693"/>
                <a:gd name="T40" fmla="*/ 12 w 1014"/>
                <a:gd name="T41" fmla="*/ 1 h 693"/>
                <a:gd name="T42" fmla="*/ 12 w 1014"/>
                <a:gd name="T43" fmla="*/ 1 h 693"/>
                <a:gd name="T44" fmla="*/ 12 w 1014"/>
                <a:gd name="T45" fmla="*/ 1 h 693"/>
                <a:gd name="T46" fmla="*/ 12 w 1014"/>
                <a:gd name="T47" fmla="*/ 0 h 693"/>
                <a:gd name="T48" fmla="*/ 11 w 1014"/>
                <a:gd name="T49" fmla="*/ 0 h 693"/>
                <a:gd name="T50" fmla="*/ 11 w 1014"/>
                <a:gd name="T51" fmla="*/ 0 h 693"/>
                <a:gd name="T52" fmla="*/ 11 w 1014"/>
                <a:gd name="T53" fmla="*/ 0 h 693"/>
                <a:gd name="T54" fmla="*/ 11 w 1014"/>
                <a:gd name="T55" fmla="*/ 0 h 693"/>
                <a:gd name="T56" fmla="*/ 11 w 1014"/>
                <a:gd name="T57" fmla="*/ 1 h 693"/>
                <a:gd name="T58" fmla="*/ 11 w 1014"/>
                <a:gd name="T59" fmla="*/ 1 h 693"/>
                <a:gd name="T60" fmla="*/ 11 w 1014"/>
                <a:gd name="T61" fmla="*/ 2 h 693"/>
                <a:gd name="T62" fmla="*/ 11 w 1014"/>
                <a:gd name="T63" fmla="*/ 3 h 693"/>
                <a:gd name="T64" fmla="*/ 11 w 1014"/>
                <a:gd name="T65" fmla="*/ 4 h 693"/>
                <a:gd name="T66" fmla="*/ 11 w 1014"/>
                <a:gd name="T67" fmla="*/ 5 h 693"/>
                <a:gd name="T68" fmla="*/ 10 w 1014"/>
                <a:gd name="T69" fmla="*/ 6 h 693"/>
                <a:gd name="T70" fmla="*/ 10 w 1014"/>
                <a:gd name="T71" fmla="*/ 6 h 693"/>
                <a:gd name="T72" fmla="*/ 10 w 1014"/>
                <a:gd name="T73" fmla="*/ 6 h 693"/>
                <a:gd name="T74" fmla="*/ 10 w 1014"/>
                <a:gd name="T75" fmla="*/ 6 h 693"/>
                <a:gd name="T76" fmla="*/ 10 w 1014"/>
                <a:gd name="T77" fmla="*/ 6 h 693"/>
                <a:gd name="T78" fmla="*/ 10 w 1014"/>
                <a:gd name="T79" fmla="*/ 6 h 693"/>
                <a:gd name="T80" fmla="*/ 10 w 1014"/>
                <a:gd name="T81" fmla="*/ 6 h 693"/>
                <a:gd name="T82" fmla="*/ 10 w 1014"/>
                <a:gd name="T83" fmla="*/ 7 h 693"/>
                <a:gd name="T84" fmla="*/ 9 w 1014"/>
                <a:gd name="T85" fmla="*/ 7 h 693"/>
                <a:gd name="T86" fmla="*/ 9 w 1014"/>
                <a:gd name="T87" fmla="*/ 7 h 693"/>
                <a:gd name="T88" fmla="*/ 9 w 1014"/>
                <a:gd name="T89" fmla="*/ 7 h 693"/>
                <a:gd name="T90" fmla="*/ 9 w 1014"/>
                <a:gd name="T91" fmla="*/ 7 h 693"/>
                <a:gd name="T92" fmla="*/ 8 w 1014"/>
                <a:gd name="T93" fmla="*/ 7 h 693"/>
                <a:gd name="T94" fmla="*/ 8 w 1014"/>
                <a:gd name="T95" fmla="*/ 7 h 693"/>
                <a:gd name="T96" fmla="*/ 7 w 1014"/>
                <a:gd name="T97" fmla="*/ 7 h 693"/>
                <a:gd name="T98" fmla="*/ 7 w 1014"/>
                <a:gd name="T99" fmla="*/ 7 h 693"/>
                <a:gd name="T100" fmla="*/ 7 w 1014"/>
                <a:gd name="T101" fmla="*/ 7 h 693"/>
                <a:gd name="T102" fmla="*/ 7 w 1014"/>
                <a:gd name="T103" fmla="*/ 8 h 693"/>
                <a:gd name="T104" fmla="*/ 0 w 1014"/>
                <a:gd name="T105" fmla="*/ 7 h 693"/>
                <a:gd name="T106" fmla="*/ 0 w 1014"/>
                <a:gd name="T107" fmla="*/ 6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6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9 w 745"/>
                <a:gd name="T1" fmla="*/ 1 h 240"/>
                <a:gd name="T2" fmla="*/ 0 w 745"/>
                <a:gd name="T3" fmla="*/ 0 h 240"/>
                <a:gd name="T4" fmla="*/ 0 w 745"/>
                <a:gd name="T5" fmla="*/ 1 h 240"/>
                <a:gd name="T6" fmla="*/ 9 w 745"/>
                <a:gd name="T7" fmla="*/ 3 h 240"/>
                <a:gd name="T8" fmla="*/ 9 w 745"/>
                <a:gd name="T9" fmla="*/ 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7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4 w 319"/>
                <a:gd name="T1" fmla="*/ 1 h 109"/>
                <a:gd name="T2" fmla="*/ 0 w 319"/>
                <a:gd name="T3" fmla="*/ 0 h 109"/>
                <a:gd name="T4" fmla="*/ 0 w 319"/>
                <a:gd name="T5" fmla="*/ 1 h 109"/>
                <a:gd name="T6" fmla="*/ 4 w 319"/>
                <a:gd name="T7" fmla="*/ 1 h 109"/>
                <a:gd name="T8" fmla="*/ 4 w 319"/>
                <a:gd name="T9" fmla="*/ 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8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3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3 w 213"/>
                <a:gd name="T7" fmla="*/ 1 h 81"/>
                <a:gd name="T8" fmla="*/ 3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9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2 h 415"/>
                <a:gd name="T2" fmla="*/ 0 w 1254"/>
                <a:gd name="T3" fmla="*/ 2 h 415"/>
                <a:gd name="T4" fmla="*/ 0 w 1254"/>
                <a:gd name="T5" fmla="*/ 2 h 415"/>
                <a:gd name="T6" fmla="*/ 0 w 1254"/>
                <a:gd name="T7" fmla="*/ 2 h 415"/>
                <a:gd name="T8" fmla="*/ 0 w 1254"/>
                <a:gd name="T9" fmla="*/ 1 h 415"/>
                <a:gd name="T10" fmla="*/ 1 w 1254"/>
                <a:gd name="T11" fmla="*/ 1 h 415"/>
                <a:gd name="T12" fmla="*/ 1 w 1254"/>
                <a:gd name="T13" fmla="*/ 1 h 415"/>
                <a:gd name="T14" fmla="*/ 1 w 1254"/>
                <a:gd name="T15" fmla="*/ 1 h 415"/>
                <a:gd name="T16" fmla="*/ 2 w 1254"/>
                <a:gd name="T17" fmla="*/ 1 h 415"/>
                <a:gd name="T18" fmla="*/ 2 w 1254"/>
                <a:gd name="T19" fmla="*/ 1 h 415"/>
                <a:gd name="T20" fmla="*/ 2 w 1254"/>
                <a:gd name="T21" fmla="*/ 1 h 415"/>
                <a:gd name="T22" fmla="*/ 3 w 1254"/>
                <a:gd name="T23" fmla="*/ 1 h 415"/>
                <a:gd name="T24" fmla="*/ 3 w 1254"/>
                <a:gd name="T25" fmla="*/ 1 h 415"/>
                <a:gd name="T26" fmla="*/ 3 w 1254"/>
                <a:gd name="T27" fmla="*/ 1 h 415"/>
                <a:gd name="T28" fmla="*/ 4 w 1254"/>
                <a:gd name="T29" fmla="*/ 0 h 415"/>
                <a:gd name="T30" fmla="*/ 4 w 1254"/>
                <a:gd name="T31" fmla="*/ 0 h 415"/>
                <a:gd name="T32" fmla="*/ 4 w 1254"/>
                <a:gd name="T33" fmla="*/ 0 h 415"/>
                <a:gd name="T34" fmla="*/ 15 w 1254"/>
                <a:gd name="T35" fmla="*/ 3 h 415"/>
                <a:gd name="T36" fmla="*/ 15 w 1254"/>
                <a:gd name="T37" fmla="*/ 3 h 415"/>
                <a:gd name="T38" fmla="*/ 15 w 1254"/>
                <a:gd name="T39" fmla="*/ 3 h 415"/>
                <a:gd name="T40" fmla="*/ 15 w 1254"/>
                <a:gd name="T41" fmla="*/ 3 h 415"/>
                <a:gd name="T42" fmla="*/ 15 w 1254"/>
                <a:gd name="T43" fmla="*/ 3 h 415"/>
                <a:gd name="T44" fmla="*/ 15 w 1254"/>
                <a:gd name="T45" fmla="*/ 3 h 415"/>
                <a:gd name="T46" fmla="*/ 15 w 1254"/>
                <a:gd name="T47" fmla="*/ 3 h 415"/>
                <a:gd name="T48" fmla="*/ 15 w 1254"/>
                <a:gd name="T49" fmla="*/ 4 h 415"/>
                <a:gd name="T50" fmla="*/ 14 w 1254"/>
                <a:gd name="T51" fmla="*/ 4 h 415"/>
                <a:gd name="T52" fmla="*/ 14 w 1254"/>
                <a:gd name="T53" fmla="*/ 4 h 415"/>
                <a:gd name="T54" fmla="*/ 14 w 1254"/>
                <a:gd name="T55" fmla="*/ 4 h 415"/>
                <a:gd name="T56" fmla="*/ 13 w 1254"/>
                <a:gd name="T57" fmla="*/ 4 h 415"/>
                <a:gd name="T58" fmla="*/ 13 w 1254"/>
                <a:gd name="T59" fmla="*/ 5 h 415"/>
                <a:gd name="T60" fmla="*/ 13 w 1254"/>
                <a:gd name="T61" fmla="*/ 5 h 415"/>
                <a:gd name="T62" fmla="*/ 13 w 1254"/>
                <a:gd name="T63" fmla="*/ 5 h 415"/>
                <a:gd name="T64" fmla="*/ 12 w 1254"/>
                <a:gd name="T65" fmla="*/ 5 h 415"/>
                <a:gd name="T66" fmla="*/ 12 w 1254"/>
                <a:gd name="T67" fmla="*/ 5 h 415"/>
                <a:gd name="T68" fmla="*/ 0 w 1254"/>
                <a:gd name="T69" fmla="*/ 2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0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1 w 447"/>
                <a:gd name="T1" fmla="*/ 2 h 198"/>
                <a:gd name="T2" fmla="*/ 5 w 447"/>
                <a:gd name="T3" fmla="*/ 1 h 198"/>
                <a:gd name="T4" fmla="*/ 2 w 447"/>
                <a:gd name="T5" fmla="*/ 0 h 198"/>
                <a:gd name="T6" fmla="*/ 0 w 447"/>
                <a:gd name="T7" fmla="*/ 0 h 198"/>
                <a:gd name="T8" fmla="*/ 0 w 447"/>
                <a:gd name="T9" fmla="*/ 2 h 198"/>
                <a:gd name="T10" fmla="*/ 1 w 447"/>
                <a:gd name="T11" fmla="*/ 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1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3 w 238"/>
                <a:gd name="T1" fmla="*/ 0 h 947"/>
                <a:gd name="T2" fmla="*/ 3 w 238"/>
                <a:gd name="T3" fmla="*/ 0 h 947"/>
                <a:gd name="T4" fmla="*/ 3 w 238"/>
                <a:gd name="T5" fmla="*/ 0 h 947"/>
                <a:gd name="T6" fmla="*/ 3 w 238"/>
                <a:gd name="T7" fmla="*/ 0 h 947"/>
                <a:gd name="T8" fmla="*/ 3 w 238"/>
                <a:gd name="T9" fmla="*/ 0 h 947"/>
                <a:gd name="T10" fmla="*/ 3 w 238"/>
                <a:gd name="T11" fmla="*/ 0 h 947"/>
                <a:gd name="T12" fmla="*/ 2 w 238"/>
                <a:gd name="T13" fmla="*/ 0 h 947"/>
                <a:gd name="T14" fmla="*/ 2 w 238"/>
                <a:gd name="T15" fmla="*/ 0 h 947"/>
                <a:gd name="T16" fmla="*/ 2 w 238"/>
                <a:gd name="T17" fmla="*/ 0 h 947"/>
                <a:gd name="T18" fmla="*/ 2 w 238"/>
                <a:gd name="T19" fmla="*/ 0 h 947"/>
                <a:gd name="T20" fmla="*/ 2 w 238"/>
                <a:gd name="T21" fmla="*/ 0 h 947"/>
                <a:gd name="T22" fmla="*/ 1 w 238"/>
                <a:gd name="T23" fmla="*/ 0 h 947"/>
                <a:gd name="T24" fmla="*/ 1 w 238"/>
                <a:gd name="T25" fmla="*/ 0 h 947"/>
                <a:gd name="T26" fmla="*/ 1 w 238"/>
                <a:gd name="T27" fmla="*/ 0 h 947"/>
                <a:gd name="T28" fmla="*/ 1 w 238"/>
                <a:gd name="T29" fmla="*/ 0 h 947"/>
                <a:gd name="T30" fmla="*/ 0 w 238"/>
                <a:gd name="T31" fmla="*/ 0 h 947"/>
                <a:gd name="T32" fmla="*/ 0 w 238"/>
                <a:gd name="T33" fmla="*/ 1 h 947"/>
                <a:gd name="T34" fmla="*/ 0 w 238"/>
                <a:gd name="T35" fmla="*/ 12 h 947"/>
                <a:gd name="T36" fmla="*/ 0 w 238"/>
                <a:gd name="T37" fmla="*/ 12 h 947"/>
                <a:gd name="T38" fmla="*/ 0 w 238"/>
                <a:gd name="T39" fmla="*/ 12 h 947"/>
                <a:gd name="T40" fmla="*/ 0 w 238"/>
                <a:gd name="T41" fmla="*/ 12 h 947"/>
                <a:gd name="T42" fmla="*/ 0 w 238"/>
                <a:gd name="T43" fmla="*/ 12 h 947"/>
                <a:gd name="T44" fmla="*/ 0 w 238"/>
                <a:gd name="T45" fmla="*/ 12 h 947"/>
                <a:gd name="T46" fmla="*/ 1 w 238"/>
                <a:gd name="T47" fmla="*/ 12 h 947"/>
                <a:gd name="T48" fmla="*/ 1 w 238"/>
                <a:gd name="T49" fmla="*/ 12 h 947"/>
                <a:gd name="T50" fmla="*/ 1 w 238"/>
                <a:gd name="T51" fmla="*/ 12 h 947"/>
                <a:gd name="T52" fmla="*/ 1 w 238"/>
                <a:gd name="T53" fmla="*/ 11 h 947"/>
                <a:gd name="T54" fmla="*/ 1 w 238"/>
                <a:gd name="T55" fmla="*/ 11 h 947"/>
                <a:gd name="T56" fmla="*/ 2 w 238"/>
                <a:gd name="T57" fmla="*/ 11 h 947"/>
                <a:gd name="T58" fmla="*/ 2 w 238"/>
                <a:gd name="T59" fmla="*/ 11 h 947"/>
                <a:gd name="T60" fmla="*/ 2 w 238"/>
                <a:gd name="T61" fmla="*/ 11 h 947"/>
                <a:gd name="T62" fmla="*/ 2 w 238"/>
                <a:gd name="T63" fmla="*/ 11 h 947"/>
                <a:gd name="T64" fmla="*/ 3 w 238"/>
                <a:gd name="T65" fmla="*/ 11 h 947"/>
                <a:gd name="T66" fmla="*/ 3 w 238"/>
                <a:gd name="T67" fmla="*/ 11 h 947"/>
                <a:gd name="T68" fmla="*/ 3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2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3 w 203"/>
                <a:gd name="T1" fmla="*/ 0 h 799"/>
                <a:gd name="T2" fmla="*/ 3 w 203"/>
                <a:gd name="T3" fmla="*/ 0 h 799"/>
                <a:gd name="T4" fmla="*/ 3 w 203"/>
                <a:gd name="T5" fmla="*/ 0 h 799"/>
                <a:gd name="T6" fmla="*/ 2 w 203"/>
                <a:gd name="T7" fmla="*/ 0 h 799"/>
                <a:gd name="T8" fmla="*/ 2 w 203"/>
                <a:gd name="T9" fmla="*/ 0 h 799"/>
                <a:gd name="T10" fmla="*/ 2 w 203"/>
                <a:gd name="T11" fmla="*/ 0 h 799"/>
                <a:gd name="T12" fmla="*/ 2 w 203"/>
                <a:gd name="T13" fmla="*/ 0 h 799"/>
                <a:gd name="T14" fmla="*/ 2 w 203"/>
                <a:gd name="T15" fmla="*/ 0 h 799"/>
                <a:gd name="T16" fmla="*/ 2 w 203"/>
                <a:gd name="T17" fmla="*/ 0 h 799"/>
                <a:gd name="T18" fmla="*/ 2 w 203"/>
                <a:gd name="T19" fmla="*/ 0 h 799"/>
                <a:gd name="T20" fmla="*/ 1 w 203"/>
                <a:gd name="T21" fmla="*/ 0 h 799"/>
                <a:gd name="T22" fmla="*/ 1 w 203"/>
                <a:gd name="T23" fmla="*/ 0 h 799"/>
                <a:gd name="T24" fmla="*/ 1 w 203"/>
                <a:gd name="T25" fmla="*/ 0 h 799"/>
                <a:gd name="T26" fmla="*/ 1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0 h 799"/>
                <a:gd name="T36" fmla="*/ 0 w 203"/>
                <a:gd name="T37" fmla="*/ 10 h 799"/>
                <a:gd name="T38" fmla="*/ 0 w 203"/>
                <a:gd name="T39" fmla="*/ 10 h 799"/>
                <a:gd name="T40" fmla="*/ 0 w 203"/>
                <a:gd name="T41" fmla="*/ 10 h 799"/>
                <a:gd name="T42" fmla="*/ 0 w 203"/>
                <a:gd name="T43" fmla="*/ 10 h 799"/>
                <a:gd name="T44" fmla="*/ 0 w 203"/>
                <a:gd name="T45" fmla="*/ 10 h 799"/>
                <a:gd name="T46" fmla="*/ 1 w 203"/>
                <a:gd name="T47" fmla="*/ 10 h 799"/>
                <a:gd name="T48" fmla="*/ 1 w 203"/>
                <a:gd name="T49" fmla="*/ 10 h 799"/>
                <a:gd name="T50" fmla="*/ 1 w 203"/>
                <a:gd name="T51" fmla="*/ 10 h 799"/>
                <a:gd name="T52" fmla="*/ 1 w 203"/>
                <a:gd name="T53" fmla="*/ 10 h 799"/>
                <a:gd name="T54" fmla="*/ 1 w 203"/>
                <a:gd name="T55" fmla="*/ 10 h 799"/>
                <a:gd name="T56" fmla="*/ 1 w 203"/>
                <a:gd name="T57" fmla="*/ 10 h 799"/>
                <a:gd name="T58" fmla="*/ 2 w 203"/>
                <a:gd name="T59" fmla="*/ 9 h 799"/>
                <a:gd name="T60" fmla="*/ 2 w 203"/>
                <a:gd name="T61" fmla="*/ 9 h 799"/>
                <a:gd name="T62" fmla="*/ 2 w 203"/>
                <a:gd name="T63" fmla="*/ 9 h 799"/>
                <a:gd name="T64" fmla="*/ 2 w 203"/>
                <a:gd name="T65" fmla="*/ 9 h 799"/>
                <a:gd name="T66" fmla="*/ 3 w 203"/>
                <a:gd name="T67" fmla="*/ 9 h 799"/>
                <a:gd name="T68" fmla="*/ 3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3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2 w 171"/>
                <a:gd name="T1" fmla="*/ 0 h 650"/>
                <a:gd name="T2" fmla="*/ 2 w 171"/>
                <a:gd name="T3" fmla="*/ 0 h 650"/>
                <a:gd name="T4" fmla="*/ 2 w 171"/>
                <a:gd name="T5" fmla="*/ 0 h 650"/>
                <a:gd name="T6" fmla="*/ 2 w 171"/>
                <a:gd name="T7" fmla="*/ 0 h 650"/>
                <a:gd name="T8" fmla="*/ 2 w 171"/>
                <a:gd name="T9" fmla="*/ 0 h 650"/>
                <a:gd name="T10" fmla="*/ 2 w 171"/>
                <a:gd name="T11" fmla="*/ 0 h 650"/>
                <a:gd name="T12" fmla="*/ 2 w 171"/>
                <a:gd name="T13" fmla="*/ 0 h 650"/>
                <a:gd name="T14" fmla="*/ 2 w 171"/>
                <a:gd name="T15" fmla="*/ 0 h 650"/>
                <a:gd name="T16" fmla="*/ 1 w 171"/>
                <a:gd name="T17" fmla="*/ 0 h 650"/>
                <a:gd name="T18" fmla="*/ 1 w 171"/>
                <a:gd name="T19" fmla="*/ 0 h 650"/>
                <a:gd name="T20" fmla="*/ 1 w 171"/>
                <a:gd name="T21" fmla="*/ 0 h 650"/>
                <a:gd name="T22" fmla="*/ 1 w 171"/>
                <a:gd name="T23" fmla="*/ 0 h 650"/>
                <a:gd name="T24" fmla="*/ 1 w 171"/>
                <a:gd name="T25" fmla="*/ 0 h 650"/>
                <a:gd name="T26" fmla="*/ 1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8 h 650"/>
                <a:gd name="T36" fmla="*/ 0 w 171"/>
                <a:gd name="T37" fmla="*/ 8 h 650"/>
                <a:gd name="T38" fmla="*/ 0 w 171"/>
                <a:gd name="T39" fmla="*/ 8 h 650"/>
                <a:gd name="T40" fmla="*/ 0 w 171"/>
                <a:gd name="T41" fmla="*/ 8 h 650"/>
                <a:gd name="T42" fmla="*/ 0 w 171"/>
                <a:gd name="T43" fmla="*/ 8 h 650"/>
                <a:gd name="T44" fmla="*/ 0 w 171"/>
                <a:gd name="T45" fmla="*/ 8 h 650"/>
                <a:gd name="T46" fmla="*/ 0 w 171"/>
                <a:gd name="T47" fmla="*/ 8 h 650"/>
                <a:gd name="T48" fmla="*/ 1 w 171"/>
                <a:gd name="T49" fmla="*/ 8 h 650"/>
                <a:gd name="T50" fmla="*/ 1 w 171"/>
                <a:gd name="T51" fmla="*/ 8 h 650"/>
                <a:gd name="T52" fmla="*/ 1 w 171"/>
                <a:gd name="T53" fmla="*/ 8 h 650"/>
                <a:gd name="T54" fmla="*/ 1 w 171"/>
                <a:gd name="T55" fmla="*/ 8 h 650"/>
                <a:gd name="T56" fmla="*/ 1 w 171"/>
                <a:gd name="T57" fmla="*/ 8 h 650"/>
                <a:gd name="T58" fmla="*/ 1 w 171"/>
                <a:gd name="T59" fmla="*/ 8 h 650"/>
                <a:gd name="T60" fmla="*/ 2 w 171"/>
                <a:gd name="T61" fmla="*/ 8 h 650"/>
                <a:gd name="T62" fmla="*/ 2 w 171"/>
                <a:gd name="T63" fmla="*/ 7 h 650"/>
                <a:gd name="T64" fmla="*/ 2 w 171"/>
                <a:gd name="T65" fmla="*/ 7 h 650"/>
                <a:gd name="T66" fmla="*/ 2 w 171"/>
                <a:gd name="T67" fmla="*/ 7 h 650"/>
                <a:gd name="T68" fmla="*/ 2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4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2 w 138"/>
                <a:gd name="T1" fmla="*/ 0 h 502"/>
                <a:gd name="T2" fmla="*/ 2 w 138"/>
                <a:gd name="T3" fmla="*/ 0 h 502"/>
                <a:gd name="T4" fmla="*/ 2 w 138"/>
                <a:gd name="T5" fmla="*/ 0 h 502"/>
                <a:gd name="T6" fmla="*/ 1 w 138"/>
                <a:gd name="T7" fmla="*/ 0 h 502"/>
                <a:gd name="T8" fmla="*/ 1 w 138"/>
                <a:gd name="T9" fmla="*/ 0 h 502"/>
                <a:gd name="T10" fmla="*/ 1 w 138"/>
                <a:gd name="T11" fmla="*/ 0 h 502"/>
                <a:gd name="T12" fmla="*/ 1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6 h 502"/>
                <a:gd name="T20" fmla="*/ 0 w 138"/>
                <a:gd name="T21" fmla="*/ 6 h 502"/>
                <a:gd name="T22" fmla="*/ 0 w 138"/>
                <a:gd name="T23" fmla="*/ 6 h 502"/>
                <a:gd name="T24" fmla="*/ 0 w 138"/>
                <a:gd name="T25" fmla="*/ 6 h 502"/>
                <a:gd name="T26" fmla="*/ 1 w 138"/>
                <a:gd name="T27" fmla="*/ 6 h 502"/>
                <a:gd name="T28" fmla="*/ 1 w 138"/>
                <a:gd name="T29" fmla="*/ 6 h 502"/>
                <a:gd name="T30" fmla="*/ 1 w 138"/>
                <a:gd name="T31" fmla="*/ 6 h 502"/>
                <a:gd name="T32" fmla="*/ 1 w 138"/>
                <a:gd name="T33" fmla="*/ 6 h 502"/>
                <a:gd name="T34" fmla="*/ 2 w 138"/>
                <a:gd name="T35" fmla="*/ 6 h 502"/>
                <a:gd name="T36" fmla="*/ 2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5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 w 104"/>
                <a:gd name="T1" fmla="*/ 0 h 353"/>
                <a:gd name="T2" fmla="*/ 1 w 104"/>
                <a:gd name="T3" fmla="*/ 0 h 353"/>
                <a:gd name="T4" fmla="*/ 1 w 104"/>
                <a:gd name="T5" fmla="*/ 0 h 353"/>
                <a:gd name="T6" fmla="*/ 1 w 104"/>
                <a:gd name="T7" fmla="*/ 0 h 353"/>
                <a:gd name="T8" fmla="*/ 1 w 104"/>
                <a:gd name="T9" fmla="*/ 0 h 353"/>
                <a:gd name="T10" fmla="*/ 1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5 h 353"/>
                <a:gd name="T20" fmla="*/ 0 w 104"/>
                <a:gd name="T21" fmla="*/ 5 h 353"/>
                <a:gd name="T22" fmla="*/ 0 w 104"/>
                <a:gd name="T23" fmla="*/ 5 h 353"/>
                <a:gd name="T24" fmla="*/ 0 w 104"/>
                <a:gd name="T25" fmla="*/ 5 h 353"/>
                <a:gd name="T26" fmla="*/ 0 w 104"/>
                <a:gd name="T27" fmla="*/ 4 h 353"/>
                <a:gd name="T28" fmla="*/ 1 w 104"/>
                <a:gd name="T29" fmla="*/ 4 h 353"/>
                <a:gd name="T30" fmla="*/ 1 w 104"/>
                <a:gd name="T31" fmla="*/ 4 h 353"/>
                <a:gd name="T32" fmla="*/ 1 w 104"/>
                <a:gd name="T33" fmla="*/ 4 h 353"/>
                <a:gd name="T34" fmla="*/ 1 w 104"/>
                <a:gd name="T35" fmla="*/ 4 h 353"/>
                <a:gd name="T36" fmla="*/ 1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6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1 w 72"/>
                <a:gd name="T1" fmla="*/ 0 h 204"/>
                <a:gd name="T2" fmla="*/ 1 w 72"/>
                <a:gd name="T3" fmla="*/ 0 h 204"/>
                <a:gd name="T4" fmla="*/ 1 w 72"/>
                <a:gd name="T5" fmla="*/ 0 h 204"/>
                <a:gd name="T6" fmla="*/ 1 w 72"/>
                <a:gd name="T7" fmla="*/ 0 h 204"/>
                <a:gd name="T8" fmla="*/ 1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3 h 204"/>
                <a:gd name="T20" fmla="*/ 0 w 72"/>
                <a:gd name="T21" fmla="*/ 3 h 204"/>
                <a:gd name="T22" fmla="*/ 0 w 72"/>
                <a:gd name="T23" fmla="*/ 3 h 204"/>
                <a:gd name="T24" fmla="*/ 0 w 72"/>
                <a:gd name="T25" fmla="*/ 3 h 204"/>
                <a:gd name="T26" fmla="*/ 0 w 72"/>
                <a:gd name="T27" fmla="*/ 3 h 204"/>
                <a:gd name="T28" fmla="*/ 0 w 72"/>
                <a:gd name="T29" fmla="*/ 2 h 204"/>
                <a:gd name="T30" fmla="*/ 1 w 72"/>
                <a:gd name="T31" fmla="*/ 2 h 204"/>
                <a:gd name="T32" fmla="*/ 1 w 72"/>
                <a:gd name="T33" fmla="*/ 2 h 204"/>
                <a:gd name="T34" fmla="*/ 1 w 72"/>
                <a:gd name="T35" fmla="*/ 2 h 204"/>
                <a:gd name="T36" fmla="*/ 1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7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1 w 104"/>
                <a:gd name="T1" fmla="*/ 1 h 104"/>
                <a:gd name="T2" fmla="*/ 1 w 104"/>
                <a:gd name="T3" fmla="*/ 1 h 104"/>
                <a:gd name="T4" fmla="*/ 1 w 104"/>
                <a:gd name="T5" fmla="*/ 1 h 104"/>
                <a:gd name="T6" fmla="*/ 1 w 104"/>
                <a:gd name="T7" fmla="*/ 1 h 104"/>
                <a:gd name="T8" fmla="*/ 1 w 104"/>
                <a:gd name="T9" fmla="*/ 1 h 104"/>
                <a:gd name="T10" fmla="*/ 1 w 104"/>
                <a:gd name="T11" fmla="*/ 1 h 104"/>
                <a:gd name="T12" fmla="*/ 1 w 104"/>
                <a:gd name="T13" fmla="*/ 1 h 104"/>
                <a:gd name="T14" fmla="*/ 1 w 104"/>
                <a:gd name="T15" fmla="*/ 1 h 104"/>
                <a:gd name="T16" fmla="*/ 1 w 104"/>
                <a:gd name="T17" fmla="*/ 1 h 104"/>
                <a:gd name="T18" fmla="*/ 1 w 104"/>
                <a:gd name="T19" fmla="*/ 0 h 104"/>
                <a:gd name="T20" fmla="*/ 1 w 104"/>
                <a:gd name="T21" fmla="*/ 0 h 104"/>
                <a:gd name="T22" fmla="*/ 1 w 104"/>
                <a:gd name="T23" fmla="*/ 0 h 104"/>
                <a:gd name="T24" fmla="*/ 1 w 104"/>
                <a:gd name="T25" fmla="*/ 0 h 104"/>
                <a:gd name="T26" fmla="*/ 1 w 104"/>
                <a:gd name="T27" fmla="*/ 0 h 104"/>
                <a:gd name="T28" fmla="*/ 1 w 104"/>
                <a:gd name="T29" fmla="*/ 0 h 104"/>
                <a:gd name="T30" fmla="*/ 1 w 104"/>
                <a:gd name="T31" fmla="*/ 0 h 104"/>
                <a:gd name="T32" fmla="*/ 1 w 104"/>
                <a:gd name="T33" fmla="*/ 0 h 104"/>
                <a:gd name="T34" fmla="*/ 1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1 h 104"/>
                <a:gd name="T50" fmla="*/ 0 w 104"/>
                <a:gd name="T51" fmla="*/ 1 h 104"/>
                <a:gd name="T52" fmla="*/ 0 w 104"/>
                <a:gd name="T53" fmla="*/ 1 h 104"/>
                <a:gd name="T54" fmla="*/ 0 w 104"/>
                <a:gd name="T55" fmla="*/ 1 h 104"/>
                <a:gd name="T56" fmla="*/ 0 w 104"/>
                <a:gd name="T57" fmla="*/ 1 h 104"/>
                <a:gd name="T58" fmla="*/ 0 w 104"/>
                <a:gd name="T59" fmla="*/ 1 h 104"/>
                <a:gd name="T60" fmla="*/ 0 w 104"/>
                <a:gd name="T61" fmla="*/ 1 h 104"/>
                <a:gd name="T62" fmla="*/ 1 w 104"/>
                <a:gd name="T63" fmla="*/ 1 h 104"/>
                <a:gd name="T64" fmla="*/ 1 w 104"/>
                <a:gd name="T65" fmla="*/ 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8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1 w 52"/>
                <a:gd name="T5" fmla="*/ 1 h 52"/>
                <a:gd name="T6" fmla="*/ 1 w 52"/>
                <a:gd name="T7" fmla="*/ 0 h 52"/>
                <a:gd name="T8" fmla="*/ 1 w 52"/>
                <a:gd name="T9" fmla="*/ 0 h 52"/>
                <a:gd name="T10" fmla="*/ 1 w 52"/>
                <a:gd name="T11" fmla="*/ 0 h 52"/>
                <a:gd name="T12" fmla="*/ 1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9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1 h 52"/>
                <a:gd name="T2" fmla="*/ 0 w 52"/>
                <a:gd name="T3" fmla="*/ 1 h 52"/>
                <a:gd name="T4" fmla="*/ 0 w 52"/>
                <a:gd name="T5" fmla="*/ 1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1 h 52"/>
                <a:gd name="T30" fmla="*/ 0 w 52"/>
                <a:gd name="T31" fmla="*/ 1 h 52"/>
                <a:gd name="T32" fmla="*/ 0 w 52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0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1 w 148"/>
                <a:gd name="T1" fmla="*/ 0 h 712"/>
                <a:gd name="T2" fmla="*/ 1 w 148"/>
                <a:gd name="T3" fmla="*/ 0 h 712"/>
                <a:gd name="T4" fmla="*/ 0 w 148"/>
                <a:gd name="T5" fmla="*/ 1 h 712"/>
                <a:gd name="T6" fmla="*/ 0 w 148"/>
                <a:gd name="T7" fmla="*/ 2 h 712"/>
                <a:gd name="T8" fmla="*/ 0 w 148"/>
                <a:gd name="T9" fmla="*/ 3 h 712"/>
                <a:gd name="T10" fmla="*/ 0 w 148"/>
                <a:gd name="T11" fmla="*/ 4 h 712"/>
                <a:gd name="T12" fmla="*/ 0 w 148"/>
                <a:gd name="T13" fmla="*/ 5 h 712"/>
                <a:gd name="T14" fmla="*/ 0 w 148"/>
                <a:gd name="T15" fmla="*/ 7 h 712"/>
                <a:gd name="T16" fmla="*/ 0 w 148"/>
                <a:gd name="T17" fmla="*/ 9 h 712"/>
                <a:gd name="T18" fmla="*/ 2 w 148"/>
                <a:gd name="T19" fmla="*/ 9 h 712"/>
                <a:gd name="T20" fmla="*/ 2 w 148"/>
                <a:gd name="T21" fmla="*/ 8 h 712"/>
                <a:gd name="T22" fmla="*/ 2 w 148"/>
                <a:gd name="T23" fmla="*/ 8 h 712"/>
                <a:gd name="T24" fmla="*/ 1 w 148"/>
                <a:gd name="T25" fmla="*/ 7 h 712"/>
                <a:gd name="T26" fmla="*/ 1 w 148"/>
                <a:gd name="T27" fmla="*/ 5 h 712"/>
                <a:gd name="T28" fmla="*/ 1 w 148"/>
                <a:gd name="T29" fmla="*/ 4 h 712"/>
                <a:gd name="T30" fmla="*/ 1 w 148"/>
                <a:gd name="T31" fmla="*/ 3 h 712"/>
                <a:gd name="T32" fmla="*/ 1 w 148"/>
                <a:gd name="T33" fmla="*/ 1 h 712"/>
                <a:gd name="T34" fmla="*/ 2 w 148"/>
                <a:gd name="T35" fmla="*/ 0 h 712"/>
                <a:gd name="T36" fmla="*/ 2 w 148"/>
                <a:gd name="T37" fmla="*/ 0 h 712"/>
                <a:gd name="T38" fmla="*/ 2 w 148"/>
                <a:gd name="T39" fmla="*/ 0 h 712"/>
                <a:gd name="T40" fmla="*/ 2 w 148"/>
                <a:gd name="T41" fmla="*/ 0 h 712"/>
                <a:gd name="T42" fmla="*/ 2 w 148"/>
                <a:gd name="T43" fmla="*/ 0 h 712"/>
                <a:gd name="T44" fmla="*/ 2 w 148"/>
                <a:gd name="T45" fmla="*/ 0 h 712"/>
                <a:gd name="T46" fmla="*/ 1 w 148"/>
                <a:gd name="T47" fmla="*/ 0 h 712"/>
                <a:gd name="T48" fmla="*/ 1 w 148"/>
                <a:gd name="T49" fmla="*/ 0 h 712"/>
                <a:gd name="T50" fmla="*/ 1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1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3 w 201"/>
                <a:gd name="T1" fmla="*/ 0 h 795"/>
                <a:gd name="T2" fmla="*/ 3 w 201"/>
                <a:gd name="T3" fmla="*/ 0 h 795"/>
                <a:gd name="T4" fmla="*/ 2 w 201"/>
                <a:gd name="T5" fmla="*/ 0 h 795"/>
                <a:gd name="T6" fmla="*/ 2 w 201"/>
                <a:gd name="T7" fmla="*/ 1 h 795"/>
                <a:gd name="T8" fmla="*/ 2 w 201"/>
                <a:gd name="T9" fmla="*/ 2 h 795"/>
                <a:gd name="T10" fmla="*/ 2 w 201"/>
                <a:gd name="T11" fmla="*/ 3 h 795"/>
                <a:gd name="T12" fmla="*/ 2 w 201"/>
                <a:gd name="T13" fmla="*/ 5 h 795"/>
                <a:gd name="T14" fmla="*/ 2 w 201"/>
                <a:gd name="T15" fmla="*/ 7 h 795"/>
                <a:gd name="T16" fmla="*/ 2 w 201"/>
                <a:gd name="T17" fmla="*/ 10 h 795"/>
                <a:gd name="T18" fmla="*/ 0 w 201"/>
                <a:gd name="T19" fmla="*/ 10 h 795"/>
                <a:gd name="T20" fmla="*/ 0 w 201"/>
                <a:gd name="T21" fmla="*/ 9 h 795"/>
                <a:gd name="T22" fmla="*/ 0 w 201"/>
                <a:gd name="T23" fmla="*/ 9 h 795"/>
                <a:gd name="T24" fmla="*/ 0 w 201"/>
                <a:gd name="T25" fmla="*/ 8 h 795"/>
                <a:gd name="T26" fmla="*/ 0 w 201"/>
                <a:gd name="T27" fmla="*/ 6 h 795"/>
                <a:gd name="T28" fmla="*/ 0 w 201"/>
                <a:gd name="T29" fmla="*/ 4 h 795"/>
                <a:gd name="T30" fmla="*/ 0 w 201"/>
                <a:gd name="T31" fmla="*/ 3 h 795"/>
                <a:gd name="T32" fmla="*/ 0 w 201"/>
                <a:gd name="T33" fmla="*/ 1 h 795"/>
                <a:gd name="T34" fmla="*/ 1 w 201"/>
                <a:gd name="T35" fmla="*/ 0 h 795"/>
                <a:gd name="T36" fmla="*/ 3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2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1 w 129"/>
                <a:gd name="T1" fmla="*/ 0 h 622"/>
                <a:gd name="T2" fmla="*/ 0 w 129"/>
                <a:gd name="T3" fmla="*/ 0 h 622"/>
                <a:gd name="T4" fmla="*/ 0 w 129"/>
                <a:gd name="T5" fmla="*/ 1 h 622"/>
                <a:gd name="T6" fmla="*/ 0 w 129"/>
                <a:gd name="T7" fmla="*/ 1 h 622"/>
                <a:gd name="T8" fmla="*/ 0 w 129"/>
                <a:gd name="T9" fmla="*/ 2 h 622"/>
                <a:gd name="T10" fmla="*/ 0 w 129"/>
                <a:gd name="T11" fmla="*/ 3 h 622"/>
                <a:gd name="T12" fmla="*/ 0 w 129"/>
                <a:gd name="T13" fmla="*/ 5 h 622"/>
                <a:gd name="T14" fmla="*/ 0 w 129"/>
                <a:gd name="T15" fmla="*/ 6 h 622"/>
                <a:gd name="T16" fmla="*/ 0 w 129"/>
                <a:gd name="T17" fmla="*/ 8 h 622"/>
                <a:gd name="T18" fmla="*/ 2 w 129"/>
                <a:gd name="T19" fmla="*/ 8 h 622"/>
                <a:gd name="T20" fmla="*/ 2 w 129"/>
                <a:gd name="T21" fmla="*/ 7 h 622"/>
                <a:gd name="T22" fmla="*/ 2 w 129"/>
                <a:gd name="T23" fmla="*/ 7 h 622"/>
                <a:gd name="T24" fmla="*/ 1 w 129"/>
                <a:gd name="T25" fmla="*/ 6 h 622"/>
                <a:gd name="T26" fmla="*/ 1 w 129"/>
                <a:gd name="T27" fmla="*/ 5 h 622"/>
                <a:gd name="T28" fmla="*/ 1 w 129"/>
                <a:gd name="T29" fmla="*/ 3 h 622"/>
                <a:gd name="T30" fmla="*/ 1 w 129"/>
                <a:gd name="T31" fmla="*/ 2 h 622"/>
                <a:gd name="T32" fmla="*/ 1 w 129"/>
                <a:gd name="T33" fmla="*/ 1 h 622"/>
                <a:gd name="T34" fmla="*/ 2 w 129"/>
                <a:gd name="T35" fmla="*/ 0 h 622"/>
                <a:gd name="T36" fmla="*/ 2 w 129"/>
                <a:gd name="T37" fmla="*/ 0 h 622"/>
                <a:gd name="T38" fmla="*/ 2 w 129"/>
                <a:gd name="T39" fmla="*/ 0 h 622"/>
                <a:gd name="T40" fmla="*/ 2 w 129"/>
                <a:gd name="T41" fmla="*/ 0 h 622"/>
                <a:gd name="T42" fmla="*/ 2 w 129"/>
                <a:gd name="T43" fmla="*/ 0 h 622"/>
                <a:gd name="T44" fmla="*/ 2 w 129"/>
                <a:gd name="T45" fmla="*/ 0 h 622"/>
                <a:gd name="T46" fmla="*/ 1 w 129"/>
                <a:gd name="T47" fmla="*/ 0 h 622"/>
                <a:gd name="T48" fmla="*/ 1 w 129"/>
                <a:gd name="T49" fmla="*/ 0 h 622"/>
                <a:gd name="T50" fmla="*/ 1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3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1 h 531"/>
                <a:gd name="T6" fmla="*/ 0 w 110"/>
                <a:gd name="T7" fmla="*/ 1 h 531"/>
                <a:gd name="T8" fmla="*/ 0 w 110"/>
                <a:gd name="T9" fmla="*/ 2 h 531"/>
                <a:gd name="T10" fmla="*/ 0 w 110"/>
                <a:gd name="T11" fmla="*/ 3 h 531"/>
                <a:gd name="T12" fmla="*/ 0 w 110"/>
                <a:gd name="T13" fmla="*/ 4 h 531"/>
                <a:gd name="T14" fmla="*/ 0 w 110"/>
                <a:gd name="T15" fmla="*/ 5 h 531"/>
                <a:gd name="T16" fmla="*/ 0 w 110"/>
                <a:gd name="T17" fmla="*/ 7 h 531"/>
                <a:gd name="T18" fmla="*/ 1 w 110"/>
                <a:gd name="T19" fmla="*/ 6 h 531"/>
                <a:gd name="T20" fmla="*/ 1 w 110"/>
                <a:gd name="T21" fmla="*/ 6 h 531"/>
                <a:gd name="T22" fmla="*/ 1 w 110"/>
                <a:gd name="T23" fmla="*/ 6 h 531"/>
                <a:gd name="T24" fmla="*/ 1 w 110"/>
                <a:gd name="T25" fmla="*/ 5 h 531"/>
                <a:gd name="T26" fmla="*/ 1 w 110"/>
                <a:gd name="T27" fmla="*/ 4 h 531"/>
                <a:gd name="T28" fmla="*/ 1 w 110"/>
                <a:gd name="T29" fmla="*/ 3 h 531"/>
                <a:gd name="T30" fmla="*/ 1 w 110"/>
                <a:gd name="T31" fmla="*/ 2 h 531"/>
                <a:gd name="T32" fmla="*/ 1 w 110"/>
                <a:gd name="T33" fmla="*/ 1 h 531"/>
                <a:gd name="T34" fmla="*/ 1 w 110"/>
                <a:gd name="T35" fmla="*/ 0 h 531"/>
                <a:gd name="T36" fmla="*/ 1 w 110"/>
                <a:gd name="T37" fmla="*/ 0 h 531"/>
                <a:gd name="T38" fmla="*/ 1 w 110"/>
                <a:gd name="T39" fmla="*/ 0 h 531"/>
                <a:gd name="T40" fmla="*/ 1 w 110"/>
                <a:gd name="T41" fmla="*/ 0 h 531"/>
                <a:gd name="T42" fmla="*/ 1 w 110"/>
                <a:gd name="T43" fmla="*/ 0 h 531"/>
                <a:gd name="T44" fmla="*/ 1 w 110"/>
                <a:gd name="T45" fmla="*/ 0 h 531"/>
                <a:gd name="T46" fmla="*/ 1 w 110"/>
                <a:gd name="T47" fmla="*/ 0 h 531"/>
                <a:gd name="T48" fmla="*/ 1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4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1 h 438"/>
                <a:gd name="T6" fmla="*/ 0 w 92"/>
                <a:gd name="T7" fmla="*/ 1 h 438"/>
                <a:gd name="T8" fmla="*/ 0 w 92"/>
                <a:gd name="T9" fmla="*/ 2 h 438"/>
                <a:gd name="T10" fmla="*/ 0 w 92"/>
                <a:gd name="T11" fmla="*/ 2 h 438"/>
                <a:gd name="T12" fmla="*/ 0 w 92"/>
                <a:gd name="T13" fmla="*/ 3 h 438"/>
                <a:gd name="T14" fmla="*/ 0 w 92"/>
                <a:gd name="T15" fmla="*/ 4 h 438"/>
                <a:gd name="T16" fmla="*/ 0 w 92"/>
                <a:gd name="T17" fmla="*/ 5 h 438"/>
                <a:gd name="T18" fmla="*/ 1 w 92"/>
                <a:gd name="T19" fmla="*/ 5 h 438"/>
                <a:gd name="T20" fmla="*/ 1 w 92"/>
                <a:gd name="T21" fmla="*/ 5 h 438"/>
                <a:gd name="T22" fmla="*/ 1 w 92"/>
                <a:gd name="T23" fmla="*/ 5 h 438"/>
                <a:gd name="T24" fmla="*/ 1 w 92"/>
                <a:gd name="T25" fmla="*/ 4 h 438"/>
                <a:gd name="T26" fmla="*/ 1 w 92"/>
                <a:gd name="T27" fmla="*/ 3 h 438"/>
                <a:gd name="T28" fmla="*/ 1 w 92"/>
                <a:gd name="T29" fmla="*/ 2 h 438"/>
                <a:gd name="T30" fmla="*/ 1 w 92"/>
                <a:gd name="T31" fmla="*/ 2 h 438"/>
                <a:gd name="T32" fmla="*/ 1 w 92"/>
                <a:gd name="T33" fmla="*/ 1 h 438"/>
                <a:gd name="T34" fmla="*/ 1 w 92"/>
                <a:gd name="T35" fmla="*/ 0 h 438"/>
                <a:gd name="T36" fmla="*/ 1 w 92"/>
                <a:gd name="T37" fmla="*/ 0 h 438"/>
                <a:gd name="T38" fmla="*/ 1 w 92"/>
                <a:gd name="T39" fmla="*/ 0 h 438"/>
                <a:gd name="T40" fmla="*/ 1 w 92"/>
                <a:gd name="T41" fmla="*/ 0 h 438"/>
                <a:gd name="T42" fmla="*/ 1 w 92"/>
                <a:gd name="T43" fmla="*/ 0 h 438"/>
                <a:gd name="T44" fmla="*/ 1 w 92"/>
                <a:gd name="T45" fmla="*/ 0 h 438"/>
                <a:gd name="T46" fmla="*/ 1 w 92"/>
                <a:gd name="T47" fmla="*/ 0 h 438"/>
                <a:gd name="T48" fmla="*/ 1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5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1 h 347"/>
                <a:gd name="T8" fmla="*/ 0 w 73"/>
                <a:gd name="T9" fmla="*/ 1 h 347"/>
                <a:gd name="T10" fmla="*/ 0 w 73"/>
                <a:gd name="T11" fmla="*/ 2 h 347"/>
                <a:gd name="T12" fmla="*/ 0 w 73"/>
                <a:gd name="T13" fmla="*/ 3 h 347"/>
                <a:gd name="T14" fmla="*/ 0 w 73"/>
                <a:gd name="T15" fmla="*/ 3 h 347"/>
                <a:gd name="T16" fmla="*/ 0 w 73"/>
                <a:gd name="T17" fmla="*/ 4 h 347"/>
                <a:gd name="T18" fmla="*/ 1 w 73"/>
                <a:gd name="T19" fmla="*/ 4 h 347"/>
                <a:gd name="T20" fmla="*/ 1 w 73"/>
                <a:gd name="T21" fmla="*/ 4 h 347"/>
                <a:gd name="T22" fmla="*/ 1 w 73"/>
                <a:gd name="T23" fmla="*/ 4 h 347"/>
                <a:gd name="T24" fmla="*/ 1 w 73"/>
                <a:gd name="T25" fmla="*/ 3 h 347"/>
                <a:gd name="T26" fmla="*/ 1 w 73"/>
                <a:gd name="T27" fmla="*/ 3 h 347"/>
                <a:gd name="T28" fmla="*/ 1 w 73"/>
                <a:gd name="T29" fmla="*/ 2 h 347"/>
                <a:gd name="T30" fmla="*/ 1 w 73"/>
                <a:gd name="T31" fmla="*/ 1 h 347"/>
                <a:gd name="T32" fmla="*/ 1 w 73"/>
                <a:gd name="T33" fmla="*/ 1 h 347"/>
                <a:gd name="T34" fmla="*/ 1 w 73"/>
                <a:gd name="T35" fmla="*/ 0 h 347"/>
                <a:gd name="T36" fmla="*/ 1 w 73"/>
                <a:gd name="T37" fmla="*/ 0 h 347"/>
                <a:gd name="T38" fmla="*/ 1 w 73"/>
                <a:gd name="T39" fmla="*/ 0 h 347"/>
                <a:gd name="T40" fmla="*/ 1 w 73"/>
                <a:gd name="T41" fmla="*/ 0 h 347"/>
                <a:gd name="T42" fmla="*/ 1 w 73"/>
                <a:gd name="T43" fmla="*/ 0 h 347"/>
                <a:gd name="T44" fmla="*/ 1 w 73"/>
                <a:gd name="T45" fmla="*/ 0 h 347"/>
                <a:gd name="T46" fmla="*/ 1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6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1 h 256"/>
                <a:gd name="T8" fmla="*/ 0 w 52"/>
                <a:gd name="T9" fmla="*/ 1 h 256"/>
                <a:gd name="T10" fmla="*/ 0 w 52"/>
                <a:gd name="T11" fmla="*/ 1 h 256"/>
                <a:gd name="T12" fmla="*/ 0 w 52"/>
                <a:gd name="T13" fmla="*/ 2 h 256"/>
                <a:gd name="T14" fmla="*/ 0 w 52"/>
                <a:gd name="T15" fmla="*/ 2 h 256"/>
                <a:gd name="T16" fmla="*/ 0 w 52"/>
                <a:gd name="T17" fmla="*/ 3 h 256"/>
                <a:gd name="T18" fmla="*/ 1 w 52"/>
                <a:gd name="T19" fmla="*/ 3 h 256"/>
                <a:gd name="T20" fmla="*/ 1 w 52"/>
                <a:gd name="T21" fmla="*/ 3 h 256"/>
                <a:gd name="T22" fmla="*/ 1 w 52"/>
                <a:gd name="T23" fmla="*/ 3 h 256"/>
                <a:gd name="T24" fmla="*/ 1 w 52"/>
                <a:gd name="T25" fmla="*/ 2 h 256"/>
                <a:gd name="T26" fmla="*/ 0 w 52"/>
                <a:gd name="T27" fmla="*/ 2 h 256"/>
                <a:gd name="T28" fmla="*/ 0 w 52"/>
                <a:gd name="T29" fmla="*/ 1 h 256"/>
                <a:gd name="T30" fmla="*/ 0 w 52"/>
                <a:gd name="T31" fmla="*/ 1 h 256"/>
                <a:gd name="T32" fmla="*/ 1 w 52"/>
                <a:gd name="T33" fmla="*/ 0 h 256"/>
                <a:gd name="T34" fmla="*/ 1 w 52"/>
                <a:gd name="T35" fmla="*/ 0 h 256"/>
                <a:gd name="T36" fmla="*/ 1 w 52"/>
                <a:gd name="T37" fmla="*/ 0 h 256"/>
                <a:gd name="T38" fmla="*/ 1 w 52"/>
                <a:gd name="T39" fmla="*/ 0 h 256"/>
                <a:gd name="T40" fmla="*/ 1 w 52"/>
                <a:gd name="T41" fmla="*/ 0 h 256"/>
                <a:gd name="T42" fmla="*/ 1 w 52"/>
                <a:gd name="T43" fmla="*/ 0 h 256"/>
                <a:gd name="T44" fmla="*/ 1 w 52"/>
                <a:gd name="T45" fmla="*/ 0 h 256"/>
                <a:gd name="T46" fmla="*/ 1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7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 w 176"/>
                <a:gd name="T1" fmla="*/ 0 h 693"/>
                <a:gd name="T2" fmla="*/ 2 w 176"/>
                <a:gd name="T3" fmla="*/ 0 h 693"/>
                <a:gd name="T4" fmla="*/ 2 w 176"/>
                <a:gd name="T5" fmla="*/ 0 h 693"/>
                <a:gd name="T6" fmla="*/ 2 w 176"/>
                <a:gd name="T7" fmla="*/ 1 h 693"/>
                <a:gd name="T8" fmla="*/ 2 w 176"/>
                <a:gd name="T9" fmla="*/ 2 h 693"/>
                <a:gd name="T10" fmla="*/ 1 w 176"/>
                <a:gd name="T11" fmla="*/ 3 h 693"/>
                <a:gd name="T12" fmla="*/ 1 w 176"/>
                <a:gd name="T13" fmla="*/ 4 h 693"/>
                <a:gd name="T14" fmla="*/ 1 w 176"/>
                <a:gd name="T15" fmla="*/ 6 h 693"/>
                <a:gd name="T16" fmla="*/ 2 w 176"/>
                <a:gd name="T17" fmla="*/ 9 h 693"/>
                <a:gd name="T18" fmla="*/ 0 w 176"/>
                <a:gd name="T19" fmla="*/ 9 h 693"/>
                <a:gd name="T20" fmla="*/ 0 w 176"/>
                <a:gd name="T21" fmla="*/ 8 h 693"/>
                <a:gd name="T22" fmla="*/ 0 w 176"/>
                <a:gd name="T23" fmla="*/ 8 h 693"/>
                <a:gd name="T24" fmla="*/ 0 w 176"/>
                <a:gd name="T25" fmla="*/ 7 h 693"/>
                <a:gd name="T26" fmla="*/ 0 w 176"/>
                <a:gd name="T27" fmla="*/ 5 h 693"/>
                <a:gd name="T28" fmla="*/ 0 w 176"/>
                <a:gd name="T29" fmla="*/ 4 h 693"/>
                <a:gd name="T30" fmla="*/ 0 w 176"/>
                <a:gd name="T31" fmla="*/ 2 h 693"/>
                <a:gd name="T32" fmla="*/ 0 w 176"/>
                <a:gd name="T33" fmla="*/ 1 h 693"/>
                <a:gd name="T34" fmla="*/ 1 w 176"/>
                <a:gd name="T35" fmla="*/ 0 h 693"/>
                <a:gd name="T36" fmla="*/ 2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8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2 w 149"/>
                <a:gd name="T1" fmla="*/ 0 h 592"/>
                <a:gd name="T2" fmla="*/ 2 w 149"/>
                <a:gd name="T3" fmla="*/ 0 h 592"/>
                <a:gd name="T4" fmla="*/ 2 w 149"/>
                <a:gd name="T5" fmla="*/ 0 h 592"/>
                <a:gd name="T6" fmla="*/ 1 w 149"/>
                <a:gd name="T7" fmla="*/ 1 h 592"/>
                <a:gd name="T8" fmla="*/ 1 w 149"/>
                <a:gd name="T9" fmla="*/ 1 h 592"/>
                <a:gd name="T10" fmla="*/ 1 w 149"/>
                <a:gd name="T11" fmla="*/ 2 h 592"/>
                <a:gd name="T12" fmla="*/ 1 w 149"/>
                <a:gd name="T13" fmla="*/ 3 h 592"/>
                <a:gd name="T14" fmla="*/ 1 w 149"/>
                <a:gd name="T15" fmla="*/ 5 h 592"/>
                <a:gd name="T16" fmla="*/ 1 w 149"/>
                <a:gd name="T17" fmla="*/ 7 h 592"/>
                <a:gd name="T18" fmla="*/ 0 w 149"/>
                <a:gd name="T19" fmla="*/ 7 h 592"/>
                <a:gd name="T20" fmla="*/ 0 w 149"/>
                <a:gd name="T21" fmla="*/ 7 h 592"/>
                <a:gd name="T22" fmla="*/ 0 w 149"/>
                <a:gd name="T23" fmla="*/ 6 h 592"/>
                <a:gd name="T24" fmla="*/ 0 w 149"/>
                <a:gd name="T25" fmla="*/ 5 h 592"/>
                <a:gd name="T26" fmla="*/ 0 w 149"/>
                <a:gd name="T27" fmla="*/ 4 h 592"/>
                <a:gd name="T28" fmla="*/ 0 w 149"/>
                <a:gd name="T29" fmla="*/ 3 h 592"/>
                <a:gd name="T30" fmla="*/ 0 w 149"/>
                <a:gd name="T31" fmla="*/ 2 h 592"/>
                <a:gd name="T32" fmla="*/ 0 w 149"/>
                <a:gd name="T33" fmla="*/ 1 h 592"/>
                <a:gd name="T34" fmla="*/ 1 w 149"/>
                <a:gd name="T35" fmla="*/ 0 h 592"/>
                <a:gd name="T36" fmla="*/ 2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9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 w 124"/>
                <a:gd name="T1" fmla="*/ 0 h 490"/>
                <a:gd name="T2" fmla="*/ 1 w 124"/>
                <a:gd name="T3" fmla="*/ 0 h 490"/>
                <a:gd name="T4" fmla="*/ 1 w 124"/>
                <a:gd name="T5" fmla="*/ 0 h 490"/>
                <a:gd name="T6" fmla="*/ 1 w 124"/>
                <a:gd name="T7" fmla="*/ 1 h 490"/>
                <a:gd name="T8" fmla="*/ 1 w 124"/>
                <a:gd name="T9" fmla="*/ 1 h 490"/>
                <a:gd name="T10" fmla="*/ 1 w 124"/>
                <a:gd name="T11" fmla="*/ 2 h 490"/>
                <a:gd name="T12" fmla="*/ 1 w 124"/>
                <a:gd name="T13" fmla="*/ 3 h 490"/>
                <a:gd name="T14" fmla="*/ 1 w 124"/>
                <a:gd name="T15" fmla="*/ 4 h 490"/>
                <a:gd name="T16" fmla="*/ 1 w 124"/>
                <a:gd name="T17" fmla="*/ 6 h 490"/>
                <a:gd name="T18" fmla="*/ 0 w 124"/>
                <a:gd name="T19" fmla="*/ 6 h 490"/>
                <a:gd name="T20" fmla="*/ 0 w 124"/>
                <a:gd name="T21" fmla="*/ 6 h 490"/>
                <a:gd name="T22" fmla="*/ 0 w 124"/>
                <a:gd name="T23" fmla="*/ 5 h 490"/>
                <a:gd name="T24" fmla="*/ 0 w 124"/>
                <a:gd name="T25" fmla="*/ 5 h 490"/>
                <a:gd name="T26" fmla="*/ 0 w 124"/>
                <a:gd name="T27" fmla="*/ 4 h 490"/>
                <a:gd name="T28" fmla="*/ 0 w 124"/>
                <a:gd name="T29" fmla="*/ 3 h 490"/>
                <a:gd name="T30" fmla="*/ 0 w 124"/>
                <a:gd name="T31" fmla="*/ 2 h 490"/>
                <a:gd name="T32" fmla="*/ 0 w 124"/>
                <a:gd name="T33" fmla="*/ 1 h 490"/>
                <a:gd name="T34" fmla="*/ 0 w 124"/>
                <a:gd name="T35" fmla="*/ 0 h 490"/>
                <a:gd name="T36" fmla="*/ 1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0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 w 99"/>
                <a:gd name="T1" fmla="*/ 0 h 389"/>
                <a:gd name="T2" fmla="*/ 1 w 99"/>
                <a:gd name="T3" fmla="*/ 0 h 389"/>
                <a:gd name="T4" fmla="*/ 1 w 99"/>
                <a:gd name="T5" fmla="*/ 0 h 389"/>
                <a:gd name="T6" fmla="*/ 1 w 99"/>
                <a:gd name="T7" fmla="*/ 0 h 389"/>
                <a:gd name="T8" fmla="*/ 1 w 99"/>
                <a:gd name="T9" fmla="*/ 1 h 389"/>
                <a:gd name="T10" fmla="*/ 1 w 99"/>
                <a:gd name="T11" fmla="*/ 1 h 389"/>
                <a:gd name="T12" fmla="*/ 1 w 99"/>
                <a:gd name="T13" fmla="*/ 2 h 389"/>
                <a:gd name="T14" fmla="*/ 1 w 99"/>
                <a:gd name="T15" fmla="*/ 3 h 389"/>
                <a:gd name="T16" fmla="*/ 1 w 99"/>
                <a:gd name="T17" fmla="*/ 5 h 389"/>
                <a:gd name="T18" fmla="*/ 0 w 99"/>
                <a:gd name="T19" fmla="*/ 5 h 389"/>
                <a:gd name="T20" fmla="*/ 0 w 99"/>
                <a:gd name="T21" fmla="*/ 5 h 389"/>
                <a:gd name="T22" fmla="*/ 0 w 99"/>
                <a:gd name="T23" fmla="*/ 4 h 389"/>
                <a:gd name="T24" fmla="*/ 0 w 99"/>
                <a:gd name="T25" fmla="*/ 4 h 389"/>
                <a:gd name="T26" fmla="*/ 0 w 99"/>
                <a:gd name="T27" fmla="*/ 3 h 389"/>
                <a:gd name="T28" fmla="*/ 0 w 99"/>
                <a:gd name="T29" fmla="*/ 2 h 389"/>
                <a:gd name="T30" fmla="*/ 0 w 99"/>
                <a:gd name="T31" fmla="*/ 1 h 389"/>
                <a:gd name="T32" fmla="*/ 0 w 99"/>
                <a:gd name="T33" fmla="*/ 1 h 389"/>
                <a:gd name="T34" fmla="*/ 0 w 99"/>
                <a:gd name="T35" fmla="*/ 0 h 389"/>
                <a:gd name="T36" fmla="*/ 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1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1 w 72"/>
                <a:gd name="T1" fmla="*/ 0 h 287"/>
                <a:gd name="T2" fmla="*/ 1 w 72"/>
                <a:gd name="T3" fmla="*/ 0 h 287"/>
                <a:gd name="T4" fmla="*/ 1 w 72"/>
                <a:gd name="T5" fmla="*/ 0 h 287"/>
                <a:gd name="T6" fmla="*/ 1 w 72"/>
                <a:gd name="T7" fmla="*/ 0 h 287"/>
                <a:gd name="T8" fmla="*/ 1 w 72"/>
                <a:gd name="T9" fmla="*/ 1 h 287"/>
                <a:gd name="T10" fmla="*/ 1 w 72"/>
                <a:gd name="T11" fmla="*/ 1 h 287"/>
                <a:gd name="T12" fmla="*/ 1 w 72"/>
                <a:gd name="T13" fmla="*/ 2 h 287"/>
                <a:gd name="T14" fmla="*/ 1 w 72"/>
                <a:gd name="T15" fmla="*/ 2 h 287"/>
                <a:gd name="T16" fmla="*/ 1 w 72"/>
                <a:gd name="T17" fmla="*/ 3 h 287"/>
                <a:gd name="T18" fmla="*/ 0 w 72"/>
                <a:gd name="T19" fmla="*/ 3 h 287"/>
                <a:gd name="T20" fmla="*/ 0 w 72"/>
                <a:gd name="T21" fmla="*/ 3 h 287"/>
                <a:gd name="T22" fmla="*/ 0 w 72"/>
                <a:gd name="T23" fmla="*/ 3 h 287"/>
                <a:gd name="T24" fmla="*/ 0 w 72"/>
                <a:gd name="T25" fmla="*/ 3 h 287"/>
                <a:gd name="T26" fmla="*/ 0 w 72"/>
                <a:gd name="T27" fmla="*/ 2 h 287"/>
                <a:gd name="T28" fmla="*/ 0 w 72"/>
                <a:gd name="T29" fmla="*/ 2 h 287"/>
                <a:gd name="T30" fmla="*/ 0 w 72"/>
                <a:gd name="T31" fmla="*/ 1 h 287"/>
                <a:gd name="T32" fmla="*/ 0 w 72"/>
                <a:gd name="T33" fmla="*/ 0 h 287"/>
                <a:gd name="T34" fmla="*/ 0 w 72"/>
                <a:gd name="T35" fmla="*/ 0 h 287"/>
                <a:gd name="T36" fmla="*/ 1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2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2533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1 h 418"/>
                <a:gd name="T4" fmla="*/ 0 w 354"/>
                <a:gd name="T5" fmla="*/ 1 h 418"/>
                <a:gd name="T6" fmla="*/ 0 w 354"/>
                <a:gd name="T7" fmla="*/ 1 h 418"/>
                <a:gd name="T8" fmla="*/ 0 w 354"/>
                <a:gd name="T9" fmla="*/ 2 h 418"/>
                <a:gd name="T10" fmla="*/ 0 w 354"/>
                <a:gd name="T11" fmla="*/ 3 h 418"/>
                <a:gd name="T12" fmla="*/ 0 w 354"/>
                <a:gd name="T13" fmla="*/ 3 h 418"/>
                <a:gd name="T14" fmla="*/ 0 w 354"/>
                <a:gd name="T15" fmla="*/ 4 h 418"/>
                <a:gd name="T16" fmla="*/ 0 w 354"/>
                <a:gd name="T17" fmla="*/ 5 h 418"/>
                <a:gd name="T18" fmla="*/ 0 w 354"/>
                <a:gd name="T19" fmla="*/ 5 h 418"/>
                <a:gd name="T20" fmla="*/ 0 w 354"/>
                <a:gd name="T21" fmla="*/ 5 h 418"/>
                <a:gd name="T22" fmla="*/ 0 w 354"/>
                <a:gd name="T23" fmla="*/ 5 h 418"/>
                <a:gd name="T24" fmla="*/ 0 w 354"/>
                <a:gd name="T25" fmla="*/ 5 h 418"/>
                <a:gd name="T26" fmla="*/ 0 w 354"/>
                <a:gd name="T27" fmla="*/ 4 h 418"/>
                <a:gd name="T28" fmla="*/ 0 w 354"/>
                <a:gd name="T29" fmla="*/ 4 h 418"/>
                <a:gd name="T30" fmla="*/ 0 w 354"/>
                <a:gd name="T31" fmla="*/ 4 h 418"/>
                <a:gd name="T32" fmla="*/ 0 w 354"/>
                <a:gd name="T33" fmla="*/ 3 h 418"/>
                <a:gd name="T34" fmla="*/ 1 w 354"/>
                <a:gd name="T35" fmla="*/ 3 h 418"/>
                <a:gd name="T36" fmla="*/ 1 w 354"/>
                <a:gd name="T37" fmla="*/ 3 h 418"/>
                <a:gd name="T38" fmla="*/ 1 w 354"/>
                <a:gd name="T39" fmla="*/ 2 h 418"/>
                <a:gd name="T40" fmla="*/ 1 w 354"/>
                <a:gd name="T41" fmla="*/ 2 h 418"/>
                <a:gd name="T42" fmla="*/ 1 w 354"/>
                <a:gd name="T43" fmla="*/ 2 h 418"/>
                <a:gd name="T44" fmla="*/ 2 w 354"/>
                <a:gd name="T45" fmla="*/ 2 h 418"/>
                <a:gd name="T46" fmla="*/ 2 w 354"/>
                <a:gd name="T47" fmla="*/ 1 h 418"/>
                <a:gd name="T48" fmla="*/ 2 w 354"/>
                <a:gd name="T49" fmla="*/ 1 h 418"/>
                <a:gd name="T50" fmla="*/ 2 w 354"/>
                <a:gd name="T51" fmla="*/ 1 h 418"/>
                <a:gd name="T52" fmla="*/ 3 w 354"/>
                <a:gd name="T53" fmla="*/ 1 h 418"/>
                <a:gd name="T54" fmla="*/ 3 w 354"/>
                <a:gd name="T55" fmla="*/ 1 h 418"/>
                <a:gd name="T56" fmla="*/ 3 w 354"/>
                <a:gd name="T57" fmla="*/ 1 h 418"/>
                <a:gd name="T58" fmla="*/ 3 w 354"/>
                <a:gd name="T59" fmla="*/ 1 h 418"/>
                <a:gd name="T60" fmla="*/ 3 w 354"/>
                <a:gd name="T61" fmla="*/ 1 h 418"/>
                <a:gd name="T62" fmla="*/ 4 w 354"/>
                <a:gd name="T63" fmla="*/ 0 h 418"/>
                <a:gd name="T64" fmla="*/ 4 w 354"/>
                <a:gd name="T65" fmla="*/ 0 h 418"/>
                <a:gd name="T66" fmla="*/ 4 w 354"/>
                <a:gd name="T67" fmla="*/ 0 h 418"/>
                <a:gd name="T68" fmla="*/ 4 w 354"/>
                <a:gd name="T69" fmla="*/ 0 h 418"/>
                <a:gd name="T70" fmla="*/ 4 w 354"/>
                <a:gd name="T71" fmla="*/ 0 h 418"/>
                <a:gd name="T72" fmla="*/ 4 w 354"/>
                <a:gd name="T73" fmla="*/ 0 h 418"/>
                <a:gd name="T74" fmla="*/ 4 w 354"/>
                <a:gd name="T75" fmla="*/ 0 h 418"/>
                <a:gd name="T76" fmla="*/ 4 w 354"/>
                <a:gd name="T77" fmla="*/ 0 h 418"/>
                <a:gd name="T78" fmla="*/ 3 w 354"/>
                <a:gd name="T79" fmla="*/ 0 h 418"/>
                <a:gd name="T80" fmla="*/ 3 w 354"/>
                <a:gd name="T81" fmla="*/ 0 h 418"/>
                <a:gd name="T82" fmla="*/ 3 w 354"/>
                <a:gd name="T83" fmla="*/ 0 h 418"/>
                <a:gd name="T84" fmla="*/ 2 w 354"/>
                <a:gd name="T85" fmla="*/ 0 h 418"/>
                <a:gd name="T86" fmla="*/ 2 w 354"/>
                <a:gd name="T87" fmla="*/ 0 h 418"/>
                <a:gd name="T88" fmla="*/ 2 w 354"/>
                <a:gd name="T89" fmla="*/ 0 h 418"/>
                <a:gd name="T90" fmla="*/ 1 w 354"/>
                <a:gd name="T91" fmla="*/ 0 h 418"/>
                <a:gd name="T92" fmla="*/ 1 w 354"/>
                <a:gd name="T93" fmla="*/ 0 h 418"/>
                <a:gd name="T94" fmla="*/ 1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4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0 h 79"/>
                <a:gd name="T38" fmla="*/ 3 w 290"/>
                <a:gd name="T39" fmla="*/ 0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5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1 h 79"/>
                <a:gd name="T2" fmla="*/ 0 w 290"/>
                <a:gd name="T3" fmla="*/ 1 h 79"/>
                <a:gd name="T4" fmla="*/ 0 w 290"/>
                <a:gd name="T5" fmla="*/ 1 h 79"/>
                <a:gd name="T6" fmla="*/ 0 w 290"/>
                <a:gd name="T7" fmla="*/ 1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1 w 290"/>
                <a:gd name="T17" fmla="*/ 0 h 79"/>
                <a:gd name="T18" fmla="*/ 1 w 290"/>
                <a:gd name="T19" fmla="*/ 0 h 79"/>
                <a:gd name="T20" fmla="*/ 1 w 290"/>
                <a:gd name="T21" fmla="*/ 0 h 79"/>
                <a:gd name="T22" fmla="*/ 1 w 290"/>
                <a:gd name="T23" fmla="*/ 0 h 79"/>
                <a:gd name="T24" fmla="*/ 2 w 290"/>
                <a:gd name="T25" fmla="*/ 0 h 79"/>
                <a:gd name="T26" fmla="*/ 2 w 290"/>
                <a:gd name="T27" fmla="*/ 0 h 79"/>
                <a:gd name="T28" fmla="*/ 3 w 290"/>
                <a:gd name="T29" fmla="*/ 0 h 79"/>
                <a:gd name="T30" fmla="*/ 3 w 290"/>
                <a:gd name="T31" fmla="*/ 0 h 79"/>
                <a:gd name="T32" fmla="*/ 4 w 290"/>
                <a:gd name="T33" fmla="*/ 0 h 79"/>
                <a:gd name="T34" fmla="*/ 3 w 290"/>
                <a:gd name="T35" fmla="*/ 1 h 79"/>
                <a:gd name="T36" fmla="*/ 3 w 290"/>
                <a:gd name="T37" fmla="*/ 1 h 79"/>
                <a:gd name="T38" fmla="*/ 3 w 290"/>
                <a:gd name="T39" fmla="*/ 1 h 79"/>
                <a:gd name="T40" fmla="*/ 3 w 290"/>
                <a:gd name="T41" fmla="*/ 0 h 79"/>
                <a:gd name="T42" fmla="*/ 3 w 290"/>
                <a:gd name="T43" fmla="*/ 0 h 79"/>
                <a:gd name="T44" fmla="*/ 3 w 290"/>
                <a:gd name="T45" fmla="*/ 0 h 79"/>
                <a:gd name="T46" fmla="*/ 3 w 290"/>
                <a:gd name="T47" fmla="*/ 0 h 79"/>
                <a:gd name="T48" fmla="*/ 2 w 290"/>
                <a:gd name="T49" fmla="*/ 0 h 79"/>
                <a:gd name="T50" fmla="*/ 2 w 290"/>
                <a:gd name="T51" fmla="*/ 0 h 79"/>
                <a:gd name="T52" fmla="*/ 2 w 290"/>
                <a:gd name="T53" fmla="*/ 0 h 79"/>
                <a:gd name="T54" fmla="*/ 1 w 290"/>
                <a:gd name="T55" fmla="*/ 0 h 79"/>
                <a:gd name="T56" fmla="*/ 1 w 290"/>
                <a:gd name="T57" fmla="*/ 0 h 79"/>
                <a:gd name="T58" fmla="*/ 1 w 290"/>
                <a:gd name="T59" fmla="*/ 0 h 79"/>
                <a:gd name="T60" fmla="*/ 1 w 290"/>
                <a:gd name="T61" fmla="*/ 0 h 79"/>
                <a:gd name="T62" fmla="*/ 0 w 290"/>
                <a:gd name="T63" fmla="*/ 1 h 79"/>
                <a:gd name="T64" fmla="*/ 0 w 290"/>
                <a:gd name="T65" fmla="*/ 1 h 79"/>
                <a:gd name="T66" fmla="*/ 0 w 290"/>
                <a:gd name="T67" fmla="*/ 1 h 79"/>
                <a:gd name="T68" fmla="*/ 0 w 290"/>
                <a:gd name="T69" fmla="*/ 1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6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0 h 868"/>
                <a:gd name="T4" fmla="*/ 2 w 469"/>
                <a:gd name="T5" fmla="*/ 11 h 868"/>
                <a:gd name="T6" fmla="*/ 2 w 469"/>
                <a:gd name="T7" fmla="*/ 9 h 868"/>
                <a:gd name="T8" fmla="*/ 6 w 469"/>
                <a:gd name="T9" fmla="*/ 10 h 868"/>
                <a:gd name="T10" fmla="*/ 6 w 469"/>
                <a:gd name="T11" fmla="*/ 9 h 868"/>
                <a:gd name="T12" fmla="*/ 3 w 469"/>
                <a:gd name="T13" fmla="*/ 9 h 868"/>
                <a:gd name="T14" fmla="*/ 3 w 469"/>
                <a:gd name="T15" fmla="*/ 8 h 868"/>
                <a:gd name="T16" fmla="*/ 1 w 469"/>
                <a:gd name="T17" fmla="*/ 8 h 868"/>
                <a:gd name="T18" fmla="*/ 1 w 469"/>
                <a:gd name="T19" fmla="*/ 8 h 868"/>
                <a:gd name="T20" fmla="*/ 1 w 469"/>
                <a:gd name="T21" fmla="*/ 7 h 868"/>
                <a:gd name="T22" fmla="*/ 0 w 469"/>
                <a:gd name="T23" fmla="*/ 7 h 868"/>
                <a:gd name="T24" fmla="*/ 0 w 469"/>
                <a:gd name="T25" fmla="*/ 6 h 868"/>
                <a:gd name="T26" fmla="*/ 0 w 469"/>
                <a:gd name="T27" fmla="*/ 4 h 868"/>
                <a:gd name="T28" fmla="*/ 0 w 469"/>
                <a:gd name="T29" fmla="*/ 3 h 868"/>
                <a:gd name="T30" fmla="*/ 0 w 469"/>
                <a:gd name="T31" fmla="*/ 2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7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 h 118"/>
                <a:gd name="T2" fmla="*/ 0 w 604"/>
                <a:gd name="T3" fmla="*/ 1 h 118"/>
                <a:gd name="T4" fmla="*/ 0 w 604"/>
                <a:gd name="T5" fmla="*/ 1 h 118"/>
                <a:gd name="T6" fmla="*/ 0 w 604"/>
                <a:gd name="T7" fmla="*/ 1 h 118"/>
                <a:gd name="T8" fmla="*/ 1 w 604"/>
                <a:gd name="T9" fmla="*/ 1 h 118"/>
                <a:gd name="T10" fmla="*/ 1 w 604"/>
                <a:gd name="T11" fmla="*/ 1 h 118"/>
                <a:gd name="T12" fmla="*/ 1 w 604"/>
                <a:gd name="T13" fmla="*/ 1 h 118"/>
                <a:gd name="T14" fmla="*/ 2 w 604"/>
                <a:gd name="T15" fmla="*/ 1 h 118"/>
                <a:gd name="T16" fmla="*/ 2 w 604"/>
                <a:gd name="T17" fmla="*/ 1 h 118"/>
                <a:gd name="T18" fmla="*/ 3 w 604"/>
                <a:gd name="T19" fmla="*/ 1 h 118"/>
                <a:gd name="T20" fmla="*/ 3 w 604"/>
                <a:gd name="T21" fmla="*/ 1 h 118"/>
                <a:gd name="T22" fmla="*/ 4 w 604"/>
                <a:gd name="T23" fmla="*/ 1 h 118"/>
                <a:gd name="T24" fmla="*/ 5 w 604"/>
                <a:gd name="T25" fmla="*/ 1 h 118"/>
                <a:gd name="T26" fmla="*/ 5 w 604"/>
                <a:gd name="T27" fmla="*/ 1 h 118"/>
                <a:gd name="T28" fmla="*/ 6 w 604"/>
                <a:gd name="T29" fmla="*/ 1 h 118"/>
                <a:gd name="T30" fmla="*/ 7 w 604"/>
                <a:gd name="T31" fmla="*/ 1 h 118"/>
                <a:gd name="T32" fmla="*/ 7 w 604"/>
                <a:gd name="T33" fmla="*/ 1 h 118"/>
                <a:gd name="T34" fmla="*/ 7 w 604"/>
                <a:gd name="T35" fmla="*/ 0 h 118"/>
                <a:gd name="T36" fmla="*/ 7 w 604"/>
                <a:gd name="T37" fmla="*/ 0 h 118"/>
                <a:gd name="T38" fmla="*/ 7 w 604"/>
                <a:gd name="T39" fmla="*/ 0 h 118"/>
                <a:gd name="T40" fmla="*/ 7 w 604"/>
                <a:gd name="T41" fmla="*/ 0 h 118"/>
                <a:gd name="T42" fmla="*/ 7 w 604"/>
                <a:gd name="T43" fmla="*/ 0 h 118"/>
                <a:gd name="T44" fmla="*/ 6 w 604"/>
                <a:gd name="T45" fmla="*/ 0 h 118"/>
                <a:gd name="T46" fmla="*/ 6 w 604"/>
                <a:gd name="T47" fmla="*/ 0 h 118"/>
                <a:gd name="T48" fmla="*/ 5 w 604"/>
                <a:gd name="T49" fmla="*/ 0 h 118"/>
                <a:gd name="T50" fmla="*/ 5 w 604"/>
                <a:gd name="T51" fmla="*/ 0 h 118"/>
                <a:gd name="T52" fmla="*/ 4 w 604"/>
                <a:gd name="T53" fmla="*/ 0 h 118"/>
                <a:gd name="T54" fmla="*/ 4 w 604"/>
                <a:gd name="T55" fmla="*/ 0 h 118"/>
                <a:gd name="T56" fmla="*/ 3 w 604"/>
                <a:gd name="T57" fmla="*/ 0 h 118"/>
                <a:gd name="T58" fmla="*/ 2 w 604"/>
                <a:gd name="T59" fmla="*/ 0 h 118"/>
                <a:gd name="T60" fmla="*/ 2 w 604"/>
                <a:gd name="T61" fmla="*/ 0 h 118"/>
                <a:gd name="T62" fmla="*/ 1 w 604"/>
                <a:gd name="T63" fmla="*/ 1 h 118"/>
                <a:gd name="T64" fmla="*/ 1 w 604"/>
                <a:gd name="T65" fmla="*/ 1 h 118"/>
                <a:gd name="T66" fmla="*/ 0 w 604"/>
                <a:gd name="T67" fmla="*/ 1 h 118"/>
                <a:gd name="T68" fmla="*/ 0 w 604"/>
                <a:gd name="T69" fmla="*/ 1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8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5 w 1017"/>
                <a:gd name="T1" fmla="*/ 4 h 337"/>
                <a:gd name="T2" fmla="*/ 5 w 1017"/>
                <a:gd name="T3" fmla="*/ 4 h 337"/>
                <a:gd name="T4" fmla="*/ 5 w 1017"/>
                <a:gd name="T5" fmla="*/ 4 h 337"/>
                <a:gd name="T6" fmla="*/ 6 w 1017"/>
                <a:gd name="T7" fmla="*/ 4 h 337"/>
                <a:gd name="T8" fmla="*/ 6 w 1017"/>
                <a:gd name="T9" fmla="*/ 4 h 337"/>
                <a:gd name="T10" fmla="*/ 6 w 1017"/>
                <a:gd name="T11" fmla="*/ 4 h 337"/>
                <a:gd name="T12" fmla="*/ 6 w 1017"/>
                <a:gd name="T13" fmla="*/ 4 h 337"/>
                <a:gd name="T14" fmla="*/ 6 w 1017"/>
                <a:gd name="T15" fmla="*/ 4 h 337"/>
                <a:gd name="T16" fmla="*/ 7 w 1017"/>
                <a:gd name="T17" fmla="*/ 4 h 337"/>
                <a:gd name="T18" fmla="*/ 7 w 1017"/>
                <a:gd name="T19" fmla="*/ 3 h 337"/>
                <a:gd name="T20" fmla="*/ 7 w 1017"/>
                <a:gd name="T21" fmla="*/ 3 h 337"/>
                <a:gd name="T22" fmla="*/ 7 w 1017"/>
                <a:gd name="T23" fmla="*/ 3 h 337"/>
                <a:gd name="T24" fmla="*/ 7 w 1017"/>
                <a:gd name="T25" fmla="*/ 3 h 337"/>
                <a:gd name="T26" fmla="*/ 8 w 1017"/>
                <a:gd name="T27" fmla="*/ 3 h 337"/>
                <a:gd name="T28" fmla="*/ 8 w 1017"/>
                <a:gd name="T29" fmla="*/ 3 h 337"/>
                <a:gd name="T30" fmla="*/ 8 w 1017"/>
                <a:gd name="T31" fmla="*/ 2 h 337"/>
                <a:gd name="T32" fmla="*/ 8 w 1017"/>
                <a:gd name="T33" fmla="*/ 2 h 337"/>
                <a:gd name="T34" fmla="*/ 0 w 1017"/>
                <a:gd name="T35" fmla="*/ 0 h 337"/>
                <a:gd name="T36" fmla="*/ 1 w 1017"/>
                <a:gd name="T37" fmla="*/ 0 h 337"/>
                <a:gd name="T38" fmla="*/ 13 w 1017"/>
                <a:gd name="T39" fmla="*/ 3 h 337"/>
                <a:gd name="T40" fmla="*/ 12 w 1017"/>
                <a:gd name="T41" fmla="*/ 3 h 337"/>
                <a:gd name="T42" fmla="*/ 9 w 1017"/>
                <a:gd name="T43" fmla="*/ 2 h 337"/>
                <a:gd name="T44" fmla="*/ 9 w 1017"/>
                <a:gd name="T45" fmla="*/ 2 h 337"/>
                <a:gd name="T46" fmla="*/ 9 w 1017"/>
                <a:gd name="T47" fmla="*/ 2 h 337"/>
                <a:gd name="T48" fmla="*/ 9 w 1017"/>
                <a:gd name="T49" fmla="*/ 2 h 337"/>
                <a:gd name="T50" fmla="*/ 8 w 1017"/>
                <a:gd name="T51" fmla="*/ 3 h 337"/>
                <a:gd name="T52" fmla="*/ 8 w 1017"/>
                <a:gd name="T53" fmla="*/ 3 h 337"/>
                <a:gd name="T54" fmla="*/ 8 w 1017"/>
                <a:gd name="T55" fmla="*/ 3 h 337"/>
                <a:gd name="T56" fmla="*/ 8 w 1017"/>
                <a:gd name="T57" fmla="*/ 3 h 337"/>
                <a:gd name="T58" fmla="*/ 8 w 1017"/>
                <a:gd name="T59" fmla="*/ 3 h 337"/>
                <a:gd name="T60" fmla="*/ 8 w 1017"/>
                <a:gd name="T61" fmla="*/ 3 h 337"/>
                <a:gd name="T62" fmla="*/ 8 w 1017"/>
                <a:gd name="T63" fmla="*/ 3 h 337"/>
                <a:gd name="T64" fmla="*/ 7 w 1017"/>
                <a:gd name="T65" fmla="*/ 3 h 337"/>
                <a:gd name="T66" fmla="*/ 7 w 1017"/>
                <a:gd name="T67" fmla="*/ 4 h 337"/>
                <a:gd name="T68" fmla="*/ 7 w 1017"/>
                <a:gd name="T69" fmla="*/ 4 h 337"/>
                <a:gd name="T70" fmla="*/ 6 w 1017"/>
                <a:gd name="T71" fmla="*/ 4 h 337"/>
                <a:gd name="T72" fmla="*/ 6 w 1017"/>
                <a:gd name="T73" fmla="*/ 4 h 337"/>
                <a:gd name="T74" fmla="*/ 6 w 1017"/>
                <a:gd name="T75" fmla="*/ 4 h 337"/>
                <a:gd name="T76" fmla="*/ 5 w 1017"/>
                <a:gd name="T77" fmla="*/ 4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9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3 w 1036"/>
                <a:gd name="T3" fmla="*/ 4 h 303"/>
                <a:gd name="T4" fmla="*/ 13 w 1036"/>
                <a:gd name="T5" fmla="*/ 4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0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2 w 1023"/>
                <a:gd name="T3" fmla="*/ 3 h 270"/>
                <a:gd name="T4" fmla="*/ 12 w 1023"/>
                <a:gd name="T5" fmla="*/ 3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1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2 w 1028"/>
                <a:gd name="T3" fmla="*/ 4 h 299"/>
                <a:gd name="T4" fmla="*/ 13 w 1028"/>
                <a:gd name="T5" fmla="*/ 4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34" name="Group 846"/>
          <p:cNvGrpSpPr>
            <a:grpSpLocks/>
          </p:cNvGrpSpPr>
          <p:nvPr/>
        </p:nvGrpSpPr>
        <p:grpSpPr bwMode="auto">
          <a:xfrm>
            <a:off x="7853167" y="3130550"/>
            <a:ext cx="304800" cy="363538"/>
            <a:chOff x="4475" y="3342"/>
            <a:chExt cx="172" cy="215"/>
          </a:xfrm>
        </p:grpSpPr>
        <p:sp>
          <p:nvSpPr>
            <p:cNvPr id="12472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3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4 w 1894"/>
                <a:gd name="T1" fmla="*/ 0 h 1904"/>
                <a:gd name="T2" fmla="*/ 4 w 1894"/>
                <a:gd name="T3" fmla="*/ 0 h 1904"/>
                <a:gd name="T4" fmla="*/ 4 w 1894"/>
                <a:gd name="T5" fmla="*/ 0 h 1904"/>
                <a:gd name="T6" fmla="*/ 4 w 1894"/>
                <a:gd name="T7" fmla="*/ 0 h 1904"/>
                <a:gd name="T8" fmla="*/ 5 w 1894"/>
                <a:gd name="T9" fmla="*/ 0 h 1904"/>
                <a:gd name="T10" fmla="*/ 5 w 1894"/>
                <a:gd name="T11" fmla="*/ 0 h 1904"/>
                <a:gd name="T12" fmla="*/ 6 w 1894"/>
                <a:gd name="T13" fmla="*/ 0 h 1904"/>
                <a:gd name="T14" fmla="*/ 6 w 1894"/>
                <a:gd name="T15" fmla="*/ 0 h 1904"/>
                <a:gd name="T16" fmla="*/ 7 w 1894"/>
                <a:gd name="T17" fmla="*/ 0 h 1904"/>
                <a:gd name="T18" fmla="*/ 7 w 1894"/>
                <a:gd name="T19" fmla="*/ 0 h 1904"/>
                <a:gd name="T20" fmla="*/ 8 w 1894"/>
                <a:gd name="T21" fmla="*/ 1 h 1904"/>
                <a:gd name="T22" fmla="*/ 8 w 1894"/>
                <a:gd name="T23" fmla="*/ 1 h 1904"/>
                <a:gd name="T24" fmla="*/ 9 w 1894"/>
                <a:gd name="T25" fmla="*/ 1 h 1904"/>
                <a:gd name="T26" fmla="*/ 10 w 1894"/>
                <a:gd name="T27" fmla="*/ 1 h 1904"/>
                <a:gd name="T28" fmla="*/ 10 w 1894"/>
                <a:gd name="T29" fmla="*/ 1 h 1904"/>
                <a:gd name="T30" fmla="*/ 11 w 1894"/>
                <a:gd name="T31" fmla="*/ 2 h 1904"/>
                <a:gd name="T32" fmla="*/ 10 w 1894"/>
                <a:gd name="T33" fmla="*/ 8 h 1904"/>
                <a:gd name="T34" fmla="*/ 10 w 1894"/>
                <a:gd name="T35" fmla="*/ 8 h 1904"/>
                <a:gd name="T36" fmla="*/ 10 w 1894"/>
                <a:gd name="T37" fmla="*/ 8 h 1904"/>
                <a:gd name="T38" fmla="*/ 11 w 1894"/>
                <a:gd name="T39" fmla="*/ 9 h 1904"/>
                <a:gd name="T40" fmla="*/ 10 w 1894"/>
                <a:gd name="T41" fmla="*/ 9 h 1904"/>
                <a:gd name="T42" fmla="*/ 8 w 1894"/>
                <a:gd name="T43" fmla="*/ 12 h 1904"/>
                <a:gd name="T44" fmla="*/ 8 w 1894"/>
                <a:gd name="T45" fmla="*/ 13 h 1904"/>
                <a:gd name="T46" fmla="*/ 8 w 1894"/>
                <a:gd name="T47" fmla="*/ 13 h 1904"/>
                <a:gd name="T48" fmla="*/ 8 w 1894"/>
                <a:gd name="T49" fmla="*/ 13 h 1904"/>
                <a:gd name="T50" fmla="*/ 7 w 1894"/>
                <a:gd name="T51" fmla="*/ 13 h 1904"/>
                <a:gd name="T52" fmla="*/ 7 w 1894"/>
                <a:gd name="T53" fmla="*/ 13 h 1904"/>
                <a:gd name="T54" fmla="*/ 6 w 1894"/>
                <a:gd name="T55" fmla="*/ 13 h 1904"/>
                <a:gd name="T56" fmla="*/ 6 w 1894"/>
                <a:gd name="T57" fmla="*/ 13 h 1904"/>
                <a:gd name="T58" fmla="*/ 5 w 1894"/>
                <a:gd name="T59" fmla="*/ 13 h 1904"/>
                <a:gd name="T60" fmla="*/ 5 w 1894"/>
                <a:gd name="T61" fmla="*/ 13 h 1904"/>
                <a:gd name="T62" fmla="*/ 4 w 1894"/>
                <a:gd name="T63" fmla="*/ 12 h 1904"/>
                <a:gd name="T64" fmla="*/ 4 w 1894"/>
                <a:gd name="T65" fmla="*/ 12 h 1904"/>
                <a:gd name="T66" fmla="*/ 3 w 1894"/>
                <a:gd name="T67" fmla="*/ 12 h 1904"/>
                <a:gd name="T68" fmla="*/ 2 w 1894"/>
                <a:gd name="T69" fmla="*/ 12 h 1904"/>
                <a:gd name="T70" fmla="*/ 2 w 1894"/>
                <a:gd name="T71" fmla="*/ 11 h 1904"/>
                <a:gd name="T72" fmla="*/ 1 w 1894"/>
                <a:gd name="T73" fmla="*/ 11 h 1904"/>
                <a:gd name="T74" fmla="*/ 0 w 1894"/>
                <a:gd name="T75" fmla="*/ 11 h 1904"/>
                <a:gd name="T76" fmla="*/ 0 w 1894"/>
                <a:gd name="T77" fmla="*/ 10 h 1904"/>
                <a:gd name="T78" fmla="*/ 0 w 1894"/>
                <a:gd name="T79" fmla="*/ 10 h 1904"/>
                <a:gd name="T80" fmla="*/ 0 w 1894"/>
                <a:gd name="T81" fmla="*/ 10 h 1904"/>
                <a:gd name="T82" fmla="*/ 0 w 1894"/>
                <a:gd name="T83" fmla="*/ 9 h 1904"/>
                <a:gd name="T84" fmla="*/ 2 w 1894"/>
                <a:gd name="T85" fmla="*/ 7 h 1904"/>
                <a:gd name="T86" fmla="*/ 2 w 1894"/>
                <a:gd name="T87" fmla="*/ 7 h 1904"/>
                <a:gd name="T88" fmla="*/ 2 w 1894"/>
                <a:gd name="T89" fmla="*/ 6 h 1904"/>
                <a:gd name="T90" fmla="*/ 2 w 1894"/>
                <a:gd name="T91" fmla="*/ 6 h 1904"/>
                <a:gd name="T92" fmla="*/ 3 w 1894"/>
                <a:gd name="T93" fmla="*/ 6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4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7 w 1106"/>
                <a:gd name="T3" fmla="*/ 2 h 331"/>
                <a:gd name="T4" fmla="*/ 6 w 1106"/>
                <a:gd name="T5" fmla="*/ 2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5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8 w 1285"/>
                <a:gd name="T1" fmla="*/ 3 h 505"/>
                <a:gd name="T2" fmla="*/ 7 w 1285"/>
                <a:gd name="T3" fmla="*/ 3 h 505"/>
                <a:gd name="T4" fmla="*/ 7 w 1285"/>
                <a:gd name="T5" fmla="*/ 3 h 505"/>
                <a:gd name="T6" fmla="*/ 7 w 1285"/>
                <a:gd name="T7" fmla="*/ 3 h 505"/>
                <a:gd name="T8" fmla="*/ 7 w 1285"/>
                <a:gd name="T9" fmla="*/ 3 h 505"/>
                <a:gd name="T10" fmla="*/ 6 w 1285"/>
                <a:gd name="T11" fmla="*/ 2 h 505"/>
                <a:gd name="T12" fmla="*/ 6 w 1285"/>
                <a:gd name="T13" fmla="*/ 2 h 505"/>
                <a:gd name="T14" fmla="*/ 5 w 1285"/>
                <a:gd name="T15" fmla="*/ 2 h 505"/>
                <a:gd name="T16" fmla="*/ 5 w 1285"/>
                <a:gd name="T17" fmla="*/ 2 h 505"/>
                <a:gd name="T18" fmla="*/ 4 w 1285"/>
                <a:gd name="T19" fmla="*/ 2 h 505"/>
                <a:gd name="T20" fmla="*/ 3 w 1285"/>
                <a:gd name="T21" fmla="*/ 2 h 505"/>
                <a:gd name="T22" fmla="*/ 3 w 1285"/>
                <a:gd name="T23" fmla="*/ 1 h 505"/>
                <a:gd name="T24" fmla="*/ 2 w 1285"/>
                <a:gd name="T25" fmla="*/ 1 h 505"/>
                <a:gd name="T26" fmla="*/ 2 w 1285"/>
                <a:gd name="T27" fmla="*/ 1 h 505"/>
                <a:gd name="T28" fmla="*/ 1 w 1285"/>
                <a:gd name="T29" fmla="*/ 1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1 h 505"/>
                <a:gd name="T40" fmla="*/ 0 w 1285"/>
                <a:gd name="T41" fmla="*/ 1 h 505"/>
                <a:gd name="T42" fmla="*/ 0 w 1285"/>
                <a:gd name="T43" fmla="*/ 1 h 505"/>
                <a:gd name="T44" fmla="*/ 0 w 1285"/>
                <a:gd name="T45" fmla="*/ 1 h 505"/>
                <a:gd name="T46" fmla="*/ 0 w 1285"/>
                <a:gd name="T47" fmla="*/ 1 h 505"/>
                <a:gd name="T48" fmla="*/ 1 w 1285"/>
                <a:gd name="T49" fmla="*/ 1 h 505"/>
                <a:gd name="T50" fmla="*/ 1 w 1285"/>
                <a:gd name="T51" fmla="*/ 1 h 505"/>
                <a:gd name="T52" fmla="*/ 1 w 1285"/>
                <a:gd name="T53" fmla="*/ 2 h 505"/>
                <a:gd name="T54" fmla="*/ 2 w 1285"/>
                <a:gd name="T55" fmla="*/ 2 h 505"/>
                <a:gd name="T56" fmla="*/ 2 w 1285"/>
                <a:gd name="T57" fmla="*/ 2 h 505"/>
                <a:gd name="T58" fmla="*/ 3 w 1285"/>
                <a:gd name="T59" fmla="*/ 2 h 505"/>
                <a:gd name="T60" fmla="*/ 3 w 1285"/>
                <a:gd name="T61" fmla="*/ 2 h 505"/>
                <a:gd name="T62" fmla="*/ 4 w 1285"/>
                <a:gd name="T63" fmla="*/ 3 h 505"/>
                <a:gd name="T64" fmla="*/ 5 w 1285"/>
                <a:gd name="T65" fmla="*/ 3 h 505"/>
                <a:gd name="T66" fmla="*/ 5 w 1285"/>
                <a:gd name="T67" fmla="*/ 3 h 505"/>
                <a:gd name="T68" fmla="*/ 6 w 1285"/>
                <a:gd name="T69" fmla="*/ 3 h 505"/>
                <a:gd name="T70" fmla="*/ 7 w 1285"/>
                <a:gd name="T71" fmla="*/ 3 h 505"/>
                <a:gd name="T72" fmla="*/ 7 w 1285"/>
                <a:gd name="T73" fmla="*/ 3 h 505"/>
                <a:gd name="T74" fmla="*/ 7 w 1285"/>
                <a:gd name="T75" fmla="*/ 3 h 505"/>
                <a:gd name="T76" fmla="*/ 8 w 1285"/>
                <a:gd name="T77" fmla="*/ 3 h 505"/>
                <a:gd name="T78" fmla="*/ 8 w 1285"/>
                <a:gd name="T79" fmla="*/ 3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6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7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1 w 179"/>
                <a:gd name="T1" fmla="*/ 1 h 216"/>
                <a:gd name="T2" fmla="*/ 1 w 179"/>
                <a:gd name="T3" fmla="*/ 1 h 216"/>
                <a:gd name="T4" fmla="*/ 1 w 179"/>
                <a:gd name="T5" fmla="*/ 1 h 216"/>
                <a:gd name="T6" fmla="*/ 0 w 179"/>
                <a:gd name="T7" fmla="*/ 1 h 216"/>
                <a:gd name="T8" fmla="*/ 0 w 179"/>
                <a:gd name="T9" fmla="*/ 1 h 216"/>
                <a:gd name="T10" fmla="*/ 0 w 179"/>
                <a:gd name="T11" fmla="*/ 2 h 216"/>
                <a:gd name="T12" fmla="*/ 0 w 179"/>
                <a:gd name="T13" fmla="*/ 2 h 216"/>
                <a:gd name="T14" fmla="*/ 0 w 179"/>
                <a:gd name="T15" fmla="*/ 2 h 216"/>
                <a:gd name="T16" fmla="*/ 0 w 179"/>
                <a:gd name="T17" fmla="*/ 3 h 216"/>
                <a:gd name="T18" fmla="*/ 0 w 179"/>
                <a:gd name="T19" fmla="*/ 3 h 216"/>
                <a:gd name="T20" fmla="*/ 0 w 179"/>
                <a:gd name="T21" fmla="*/ 4 h 216"/>
                <a:gd name="T22" fmla="*/ 0 w 179"/>
                <a:gd name="T23" fmla="*/ 4 h 216"/>
                <a:gd name="T24" fmla="*/ 1 w 179"/>
                <a:gd name="T25" fmla="*/ 4 h 216"/>
                <a:gd name="T26" fmla="*/ 1 w 179"/>
                <a:gd name="T27" fmla="*/ 4 h 216"/>
                <a:gd name="T28" fmla="*/ 1 w 179"/>
                <a:gd name="T29" fmla="*/ 4 h 216"/>
                <a:gd name="T30" fmla="*/ 2 w 179"/>
                <a:gd name="T31" fmla="*/ 4 h 216"/>
                <a:gd name="T32" fmla="*/ 2 w 179"/>
                <a:gd name="T33" fmla="*/ 4 h 216"/>
                <a:gd name="T34" fmla="*/ 2 w 179"/>
                <a:gd name="T35" fmla="*/ 4 h 216"/>
                <a:gd name="T36" fmla="*/ 2 w 179"/>
                <a:gd name="T37" fmla="*/ 4 h 216"/>
                <a:gd name="T38" fmla="*/ 2 w 179"/>
                <a:gd name="T39" fmla="*/ 4 h 216"/>
                <a:gd name="T40" fmla="*/ 2 w 179"/>
                <a:gd name="T41" fmla="*/ 4 h 216"/>
                <a:gd name="T42" fmla="*/ 2 w 179"/>
                <a:gd name="T43" fmla="*/ 4 h 216"/>
                <a:gd name="T44" fmla="*/ 2 w 179"/>
                <a:gd name="T45" fmla="*/ 4 h 216"/>
                <a:gd name="T46" fmla="*/ 2 w 179"/>
                <a:gd name="T47" fmla="*/ 4 h 216"/>
                <a:gd name="T48" fmla="*/ 2 w 179"/>
                <a:gd name="T49" fmla="*/ 4 h 216"/>
                <a:gd name="T50" fmla="*/ 2 w 179"/>
                <a:gd name="T51" fmla="*/ 4 h 216"/>
                <a:gd name="T52" fmla="*/ 2 w 179"/>
                <a:gd name="T53" fmla="*/ 4 h 216"/>
                <a:gd name="T54" fmla="*/ 1 w 179"/>
                <a:gd name="T55" fmla="*/ 4 h 216"/>
                <a:gd name="T56" fmla="*/ 1 w 179"/>
                <a:gd name="T57" fmla="*/ 4 h 216"/>
                <a:gd name="T58" fmla="*/ 1 w 179"/>
                <a:gd name="T59" fmla="*/ 4 h 216"/>
                <a:gd name="T60" fmla="*/ 1 w 179"/>
                <a:gd name="T61" fmla="*/ 3 h 216"/>
                <a:gd name="T62" fmla="*/ 1 w 179"/>
                <a:gd name="T63" fmla="*/ 3 h 216"/>
                <a:gd name="T64" fmla="*/ 1 w 179"/>
                <a:gd name="T65" fmla="*/ 3 h 216"/>
                <a:gd name="T66" fmla="*/ 1 w 179"/>
                <a:gd name="T67" fmla="*/ 2 h 216"/>
                <a:gd name="T68" fmla="*/ 1 w 179"/>
                <a:gd name="T69" fmla="*/ 2 h 216"/>
                <a:gd name="T70" fmla="*/ 1 w 179"/>
                <a:gd name="T71" fmla="*/ 1 h 216"/>
                <a:gd name="T72" fmla="*/ 1 w 179"/>
                <a:gd name="T73" fmla="*/ 1 h 216"/>
                <a:gd name="T74" fmla="*/ 2 w 179"/>
                <a:gd name="T75" fmla="*/ 1 h 216"/>
                <a:gd name="T76" fmla="*/ 2 w 179"/>
                <a:gd name="T77" fmla="*/ 0 h 216"/>
                <a:gd name="T78" fmla="*/ 3 w 179"/>
                <a:gd name="T79" fmla="*/ 0 h 216"/>
                <a:gd name="T80" fmla="*/ 3 w 179"/>
                <a:gd name="T81" fmla="*/ 0 h 216"/>
                <a:gd name="T82" fmla="*/ 3 w 179"/>
                <a:gd name="T83" fmla="*/ 0 h 216"/>
                <a:gd name="T84" fmla="*/ 3 w 179"/>
                <a:gd name="T85" fmla="*/ 0 h 216"/>
                <a:gd name="T86" fmla="*/ 2 w 179"/>
                <a:gd name="T87" fmla="*/ 0 h 216"/>
                <a:gd name="T88" fmla="*/ 2 w 179"/>
                <a:gd name="T89" fmla="*/ 0 h 216"/>
                <a:gd name="T90" fmla="*/ 2 w 179"/>
                <a:gd name="T91" fmla="*/ 0 h 216"/>
                <a:gd name="T92" fmla="*/ 2 w 179"/>
                <a:gd name="T93" fmla="*/ 0 h 216"/>
                <a:gd name="T94" fmla="*/ 1 w 179"/>
                <a:gd name="T95" fmla="*/ 0 h 216"/>
                <a:gd name="T96" fmla="*/ 1 w 179"/>
                <a:gd name="T97" fmla="*/ 1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8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 w 114"/>
                <a:gd name="T1" fmla="*/ 1 h 168"/>
                <a:gd name="T2" fmla="*/ 1 w 114"/>
                <a:gd name="T3" fmla="*/ 1 h 168"/>
                <a:gd name="T4" fmla="*/ 1 w 114"/>
                <a:gd name="T5" fmla="*/ 2 h 168"/>
                <a:gd name="T6" fmla="*/ 1 w 114"/>
                <a:gd name="T7" fmla="*/ 2 h 168"/>
                <a:gd name="T8" fmla="*/ 1 w 114"/>
                <a:gd name="T9" fmla="*/ 2 h 168"/>
                <a:gd name="T10" fmla="*/ 1 w 114"/>
                <a:gd name="T11" fmla="*/ 3 h 168"/>
                <a:gd name="T12" fmla="*/ 1 w 114"/>
                <a:gd name="T13" fmla="*/ 3 h 168"/>
                <a:gd name="T14" fmla="*/ 1 w 114"/>
                <a:gd name="T15" fmla="*/ 3 h 168"/>
                <a:gd name="T16" fmla="*/ 0 w 114"/>
                <a:gd name="T17" fmla="*/ 3 h 168"/>
                <a:gd name="T18" fmla="*/ 0 w 114"/>
                <a:gd name="T19" fmla="*/ 3 h 168"/>
                <a:gd name="T20" fmla="*/ 0 w 114"/>
                <a:gd name="T21" fmla="*/ 3 h 168"/>
                <a:gd name="T22" fmla="*/ 0 w 114"/>
                <a:gd name="T23" fmla="*/ 3 h 168"/>
                <a:gd name="T24" fmla="*/ 0 w 114"/>
                <a:gd name="T25" fmla="*/ 3 h 168"/>
                <a:gd name="T26" fmla="*/ 0 w 114"/>
                <a:gd name="T27" fmla="*/ 3 h 168"/>
                <a:gd name="T28" fmla="*/ 0 w 114"/>
                <a:gd name="T29" fmla="*/ 3 h 168"/>
                <a:gd name="T30" fmla="*/ 0 w 114"/>
                <a:gd name="T31" fmla="*/ 3 h 168"/>
                <a:gd name="T32" fmla="*/ 1 w 114"/>
                <a:gd name="T33" fmla="*/ 3 h 168"/>
                <a:gd name="T34" fmla="*/ 1 w 114"/>
                <a:gd name="T35" fmla="*/ 3 h 168"/>
                <a:gd name="T36" fmla="*/ 1 w 114"/>
                <a:gd name="T37" fmla="*/ 3 h 168"/>
                <a:gd name="T38" fmla="*/ 1 w 114"/>
                <a:gd name="T39" fmla="*/ 3 h 168"/>
                <a:gd name="T40" fmla="*/ 1 w 114"/>
                <a:gd name="T41" fmla="*/ 2 h 168"/>
                <a:gd name="T42" fmla="*/ 2 w 114"/>
                <a:gd name="T43" fmla="*/ 2 h 168"/>
                <a:gd name="T44" fmla="*/ 2 w 114"/>
                <a:gd name="T45" fmla="*/ 2 h 168"/>
                <a:gd name="T46" fmla="*/ 2 w 114"/>
                <a:gd name="T47" fmla="*/ 1 h 168"/>
                <a:gd name="T48" fmla="*/ 2 w 114"/>
                <a:gd name="T49" fmla="*/ 1 h 168"/>
                <a:gd name="T50" fmla="*/ 1 w 114"/>
                <a:gd name="T51" fmla="*/ 1 h 168"/>
                <a:gd name="T52" fmla="*/ 1 w 114"/>
                <a:gd name="T53" fmla="*/ 0 h 168"/>
                <a:gd name="T54" fmla="*/ 1 w 114"/>
                <a:gd name="T55" fmla="*/ 0 h 168"/>
                <a:gd name="T56" fmla="*/ 1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1 w 114"/>
                <a:gd name="T71" fmla="*/ 0 h 168"/>
                <a:gd name="T72" fmla="*/ 1 w 114"/>
                <a:gd name="T73" fmla="*/ 0 h 168"/>
                <a:gd name="T74" fmla="*/ 1 w 114"/>
                <a:gd name="T75" fmla="*/ 1 h 168"/>
                <a:gd name="T76" fmla="*/ 1 w 114"/>
                <a:gd name="T77" fmla="*/ 1 h 168"/>
                <a:gd name="T78" fmla="*/ 1 w 114"/>
                <a:gd name="T79" fmla="*/ 1 h 168"/>
                <a:gd name="T80" fmla="*/ 1 w 114"/>
                <a:gd name="T81" fmla="*/ 1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9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2 w 289"/>
                <a:gd name="T1" fmla="*/ 1 h 351"/>
                <a:gd name="T2" fmla="*/ 1 w 289"/>
                <a:gd name="T3" fmla="*/ 2 h 351"/>
                <a:gd name="T4" fmla="*/ 0 w 289"/>
                <a:gd name="T5" fmla="*/ 3 h 351"/>
                <a:gd name="T6" fmla="*/ 0 w 289"/>
                <a:gd name="T7" fmla="*/ 4 h 351"/>
                <a:gd name="T8" fmla="*/ 0 w 289"/>
                <a:gd name="T9" fmla="*/ 5 h 351"/>
                <a:gd name="T10" fmla="*/ 0 w 289"/>
                <a:gd name="T11" fmla="*/ 5 h 351"/>
                <a:gd name="T12" fmla="*/ 0 w 289"/>
                <a:gd name="T13" fmla="*/ 6 h 351"/>
                <a:gd name="T14" fmla="*/ 1 w 289"/>
                <a:gd name="T15" fmla="*/ 6 h 351"/>
                <a:gd name="T16" fmla="*/ 1 w 289"/>
                <a:gd name="T17" fmla="*/ 6 h 351"/>
                <a:gd name="T18" fmla="*/ 1 w 289"/>
                <a:gd name="T19" fmla="*/ 6 h 351"/>
                <a:gd name="T20" fmla="*/ 2 w 289"/>
                <a:gd name="T21" fmla="*/ 7 h 351"/>
                <a:gd name="T22" fmla="*/ 2 w 289"/>
                <a:gd name="T23" fmla="*/ 7 h 351"/>
                <a:gd name="T24" fmla="*/ 3 w 289"/>
                <a:gd name="T25" fmla="*/ 7 h 351"/>
                <a:gd name="T26" fmla="*/ 3 w 289"/>
                <a:gd name="T27" fmla="*/ 7 h 351"/>
                <a:gd name="T28" fmla="*/ 4 w 289"/>
                <a:gd name="T29" fmla="*/ 7 h 351"/>
                <a:gd name="T30" fmla="*/ 4 w 289"/>
                <a:gd name="T31" fmla="*/ 7 h 351"/>
                <a:gd name="T32" fmla="*/ 5 w 289"/>
                <a:gd name="T33" fmla="*/ 7 h 351"/>
                <a:gd name="T34" fmla="*/ 5 w 289"/>
                <a:gd name="T35" fmla="*/ 7 h 351"/>
                <a:gd name="T36" fmla="*/ 5 w 289"/>
                <a:gd name="T37" fmla="*/ 7 h 351"/>
                <a:gd name="T38" fmla="*/ 5 w 289"/>
                <a:gd name="T39" fmla="*/ 7 h 351"/>
                <a:gd name="T40" fmla="*/ 4 w 289"/>
                <a:gd name="T41" fmla="*/ 7 h 351"/>
                <a:gd name="T42" fmla="*/ 4 w 289"/>
                <a:gd name="T43" fmla="*/ 6 h 351"/>
                <a:gd name="T44" fmla="*/ 3 w 289"/>
                <a:gd name="T45" fmla="*/ 6 h 351"/>
                <a:gd name="T46" fmla="*/ 3 w 289"/>
                <a:gd name="T47" fmla="*/ 6 h 351"/>
                <a:gd name="T48" fmla="*/ 2 w 289"/>
                <a:gd name="T49" fmla="*/ 6 h 351"/>
                <a:gd name="T50" fmla="*/ 2 w 289"/>
                <a:gd name="T51" fmla="*/ 6 h 351"/>
                <a:gd name="T52" fmla="*/ 2 w 289"/>
                <a:gd name="T53" fmla="*/ 6 h 351"/>
                <a:gd name="T54" fmla="*/ 1 w 289"/>
                <a:gd name="T55" fmla="*/ 6 h 351"/>
                <a:gd name="T56" fmla="*/ 1 w 289"/>
                <a:gd name="T57" fmla="*/ 5 h 351"/>
                <a:gd name="T58" fmla="*/ 1 w 289"/>
                <a:gd name="T59" fmla="*/ 5 h 351"/>
                <a:gd name="T60" fmla="*/ 1 w 289"/>
                <a:gd name="T61" fmla="*/ 4 h 351"/>
                <a:gd name="T62" fmla="*/ 1 w 289"/>
                <a:gd name="T63" fmla="*/ 4 h 351"/>
                <a:gd name="T64" fmla="*/ 1 w 289"/>
                <a:gd name="T65" fmla="*/ 3 h 351"/>
                <a:gd name="T66" fmla="*/ 1 w 289"/>
                <a:gd name="T67" fmla="*/ 3 h 351"/>
                <a:gd name="T68" fmla="*/ 1 w 289"/>
                <a:gd name="T69" fmla="*/ 2 h 351"/>
                <a:gd name="T70" fmla="*/ 2 w 289"/>
                <a:gd name="T71" fmla="*/ 2 h 351"/>
                <a:gd name="T72" fmla="*/ 2 w 289"/>
                <a:gd name="T73" fmla="*/ 1 h 351"/>
                <a:gd name="T74" fmla="*/ 3 w 289"/>
                <a:gd name="T75" fmla="*/ 1 h 351"/>
                <a:gd name="T76" fmla="*/ 3 w 289"/>
                <a:gd name="T77" fmla="*/ 0 h 351"/>
                <a:gd name="T78" fmla="*/ 4 w 289"/>
                <a:gd name="T79" fmla="*/ 0 h 351"/>
                <a:gd name="T80" fmla="*/ 4 w 289"/>
                <a:gd name="T81" fmla="*/ 0 h 351"/>
                <a:gd name="T82" fmla="*/ 3 w 289"/>
                <a:gd name="T83" fmla="*/ 0 h 351"/>
                <a:gd name="T84" fmla="*/ 3 w 289"/>
                <a:gd name="T85" fmla="*/ 0 h 351"/>
                <a:gd name="T86" fmla="*/ 2 w 289"/>
                <a:gd name="T87" fmla="*/ 1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0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3 w 254"/>
                <a:gd name="T1" fmla="*/ 1 h 234"/>
                <a:gd name="T2" fmla="*/ 4 w 254"/>
                <a:gd name="T3" fmla="*/ 2 h 234"/>
                <a:gd name="T4" fmla="*/ 4 w 254"/>
                <a:gd name="T5" fmla="*/ 2 h 234"/>
                <a:gd name="T6" fmla="*/ 4 w 254"/>
                <a:gd name="T7" fmla="*/ 2 h 234"/>
                <a:gd name="T8" fmla="*/ 4 w 254"/>
                <a:gd name="T9" fmla="*/ 3 h 234"/>
                <a:gd name="T10" fmla="*/ 4 w 254"/>
                <a:gd name="T11" fmla="*/ 3 h 234"/>
                <a:gd name="T12" fmla="*/ 4 w 254"/>
                <a:gd name="T13" fmla="*/ 3 h 234"/>
                <a:gd name="T14" fmla="*/ 4 w 254"/>
                <a:gd name="T15" fmla="*/ 4 h 234"/>
                <a:gd name="T16" fmla="*/ 3 w 254"/>
                <a:gd name="T17" fmla="*/ 4 h 234"/>
                <a:gd name="T18" fmla="*/ 3 w 254"/>
                <a:gd name="T19" fmla="*/ 4 h 234"/>
                <a:gd name="T20" fmla="*/ 3 w 254"/>
                <a:gd name="T21" fmla="*/ 4 h 234"/>
                <a:gd name="T22" fmla="*/ 3 w 254"/>
                <a:gd name="T23" fmla="*/ 4 h 234"/>
                <a:gd name="T24" fmla="*/ 3 w 254"/>
                <a:gd name="T25" fmla="*/ 5 h 234"/>
                <a:gd name="T26" fmla="*/ 3 w 254"/>
                <a:gd name="T27" fmla="*/ 5 h 234"/>
                <a:gd name="T28" fmla="*/ 3 w 254"/>
                <a:gd name="T29" fmla="*/ 5 h 234"/>
                <a:gd name="T30" fmla="*/ 3 w 254"/>
                <a:gd name="T31" fmla="*/ 5 h 234"/>
                <a:gd name="T32" fmla="*/ 3 w 254"/>
                <a:gd name="T33" fmla="*/ 5 h 234"/>
                <a:gd name="T34" fmla="*/ 3 w 254"/>
                <a:gd name="T35" fmla="*/ 5 h 234"/>
                <a:gd name="T36" fmla="*/ 3 w 254"/>
                <a:gd name="T37" fmla="*/ 5 h 234"/>
                <a:gd name="T38" fmla="*/ 3 w 254"/>
                <a:gd name="T39" fmla="*/ 5 h 234"/>
                <a:gd name="T40" fmla="*/ 3 w 254"/>
                <a:gd name="T41" fmla="*/ 5 h 234"/>
                <a:gd name="T42" fmla="*/ 3 w 254"/>
                <a:gd name="T43" fmla="*/ 5 h 234"/>
                <a:gd name="T44" fmla="*/ 4 w 254"/>
                <a:gd name="T45" fmla="*/ 4 h 234"/>
                <a:gd name="T46" fmla="*/ 4 w 254"/>
                <a:gd name="T47" fmla="*/ 4 h 234"/>
                <a:gd name="T48" fmla="*/ 4 w 254"/>
                <a:gd name="T49" fmla="*/ 3 h 234"/>
                <a:gd name="T50" fmla="*/ 4 w 254"/>
                <a:gd name="T51" fmla="*/ 3 h 234"/>
                <a:gd name="T52" fmla="*/ 4 w 254"/>
                <a:gd name="T53" fmla="*/ 2 h 234"/>
                <a:gd name="T54" fmla="*/ 4 w 254"/>
                <a:gd name="T55" fmla="*/ 2 h 234"/>
                <a:gd name="T56" fmla="*/ 4 w 254"/>
                <a:gd name="T57" fmla="*/ 1 h 234"/>
                <a:gd name="T58" fmla="*/ 3 w 254"/>
                <a:gd name="T59" fmla="*/ 1 h 234"/>
                <a:gd name="T60" fmla="*/ 3 w 254"/>
                <a:gd name="T61" fmla="*/ 1 h 234"/>
                <a:gd name="T62" fmla="*/ 3 w 254"/>
                <a:gd name="T63" fmla="*/ 1 h 234"/>
                <a:gd name="T64" fmla="*/ 3 w 254"/>
                <a:gd name="T65" fmla="*/ 1 h 234"/>
                <a:gd name="T66" fmla="*/ 2 w 254"/>
                <a:gd name="T67" fmla="*/ 0 h 234"/>
                <a:gd name="T68" fmla="*/ 2 w 254"/>
                <a:gd name="T69" fmla="*/ 0 h 234"/>
                <a:gd name="T70" fmla="*/ 2 w 254"/>
                <a:gd name="T71" fmla="*/ 0 h 234"/>
                <a:gd name="T72" fmla="*/ 2 w 254"/>
                <a:gd name="T73" fmla="*/ 0 h 234"/>
                <a:gd name="T74" fmla="*/ 1 w 254"/>
                <a:gd name="T75" fmla="*/ 0 h 234"/>
                <a:gd name="T76" fmla="*/ 1 w 254"/>
                <a:gd name="T77" fmla="*/ 0 h 234"/>
                <a:gd name="T78" fmla="*/ 1 w 254"/>
                <a:gd name="T79" fmla="*/ 0 h 234"/>
                <a:gd name="T80" fmla="*/ 1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1 w 254"/>
                <a:gd name="T95" fmla="*/ 0 h 234"/>
                <a:gd name="T96" fmla="*/ 1 w 254"/>
                <a:gd name="T97" fmla="*/ 0 h 234"/>
                <a:gd name="T98" fmla="*/ 1 w 254"/>
                <a:gd name="T99" fmla="*/ 0 h 234"/>
                <a:gd name="T100" fmla="*/ 1 w 254"/>
                <a:gd name="T101" fmla="*/ 0 h 234"/>
                <a:gd name="T102" fmla="*/ 1 w 254"/>
                <a:gd name="T103" fmla="*/ 0 h 234"/>
                <a:gd name="T104" fmla="*/ 2 w 254"/>
                <a:gd name="T105" fmla="*/ 0 h 234"/>
                <a:gd name="T106" fmla="*/ 2 w 254"/>
                <a:gd name="T107" fmla="*/ 1 h 234"/>
                <a:gd name="T108" fmla="*/ 2 w 254"/>
                <a:gd name="T109" fmla="*/ 1 h 234"/>
                <a:gd name="T110" fmla="*/ 2 w 254"/>
                <a:gd name="T111" fmla="*/ 1 h 234"/>
                <a:gd name="T112" fmla="*/ 3 w 254"/>
                <a:gd name="T113" fmla="*/ 1 h 234"/>
                <a:gd name="T114" fmla="*/ 3 w 254"/>
                <a:gd name="T115" fmla="*/ 1 h 234"/>
                <a:gd name="T116" fmla="*/ 3 w 254"/>
                <a:gd name="T117" fmla="*/ 1 h 234"/>
                <a:gd name="T118" fmla="*/ 3 w 254"/>
                <a:gd name="T119" fmla="*/ 1 h 234"/>
                <a:gd name="T120" fmla="*/ 3 w 254"/>
                <a:gd name="T121" fmla="*/ 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1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2 h 221"/>
                <a:gd name="T2" fmla="*/ 0 w 103"/>
                <a:gd name="T3" fmla="*/ 3 h 221"/>
                <a:gd name="T4" fmla="*/ 0 w 103"/>
                <a:gd name="T5" fmla="*/ 3 h 221"/>
                <a:gd name="T6" fmla="*/ 0 w 103"/>
                <a:gd name="T7" fmla="*/ 3 h 221"/>
                <a:gd name="T8" fmla="*/ 0 w 103"/>
                <a:gd name="T9" fmla="*/ 4 h 221"/>
                <a:gd name="T10" fmla="*/ 1 w 103"/>
                <a:gd name="T11" fmla="*/ 4 h 221"/>
                <a:gd name="T12" fmla="*/ 1 w 103"/>
                <a:gd name="T13" fmla="*/ 4 h 221"/>
                <a:gd name="T14" fmla="*/ 1 w 103"/>
                <a:gd name="T15" fmla="*/ 4 h 221"/>
                <a:gd name="T16" fmla="*/ 1 w 103"/>
                <a:gd name="T17" fmla="*/ 4 h 221"/>
                <a:gd name="T18" fmla="*/ 1 w 103"/>
                <a:gd name="T19" fmla="*/ 4 h 221"/>
                <a:gd name="T20" fmla="*/ 2 w 103"/>
                <a:gd name="T21" fmla="*/ 4 h 221"/>
                <a:gd name="T22" fmla="*/ 2 w 103"/>
                <a:gd name="T23" fmla="*/ 4 h 221"/>
                <a:gd name="T24" fmla="*/ 2 w 103"/>
                <a:gd name="T25" fmla="*/ 4 h 221"/>
                <a:gd name="T26" fmla="*/ 2 w 103"/>
                <a:gd name="T27" fmla="*/ 4 h 221"/>
                <a:gd name="T28" fmla="*/ 2 w 103"/>
                <a:gd name="T29" fmla="*/ 4 h 221"/>
                <a:gd name="T30" fmla="*/ 2 w 103"/>
                <a:gd name="T31" fmla="*/ 4 h 221"/>
                <a:gd name="T32" fmla="*/ 1 w 103"/>
                <a:gd name="T33" fmla="*/ 4 h 221"/>
                <a:gd name="T34" fmla="*/ 1 w 103"/>
                <a:gd name="T35" fmla="*/ 4 h 221"/>
                <a:gd name="T36" fmla="*/ 1 w 103"/>
                <a:gd name="T37" fmla="*/ 4 h 221"/>
                <a:gd name="T38" fmla="*/ 1 w 103"/>
                <a:gd name="T39" fmla="*/ 3 h 221"/>
                <a:gd name="T40" fmla="*/ 1 w 103"/>
                <a:gd name="T41" fmla="*/ 3 h 221"/>
                <a:gd name="T42" fmla="*/ 1 w 103"/>
                <a:gd name="T43" fmla="*/ 3 h 221"/>
                <a:gd name="T44" fmla="*/ 0 w 103"/>
                <a:gd name="T45" fmla="*/ 2 h 221"/>
                <a:gd name="T46" fmla="*/ 0 w 103"/>
                <a:gd name="T47" fmla="*/ 2 h 221"/>
                <a:gd name="T48" fmla="*/ 1 w 103"/>
                <a:gd name="T49" fmla="*/ 2 h 221"/>
                <a:gd name="T50" fmla="*/ 1 w 103"/>
                <a:gd name="T51" fmla="*/ 1 h 221"/>
                <a:gd name="T52" fmla="*/ 1 w 103"/>
                <a:gd name="T53" fmla="*/ 1 h 221"/>
                <a:gd name="T54" fmla="*/ 1 w 103"/>
                <a:gd name="T55" fmla="*/ 1 h 221"/>
                <a:gd name="T56" fmla="*/ 1 w 103"/>
                <a:gd name="T57" fmla="*/ 1 h 221"/>
                <a:gd name="T58" fmla="*/ 1 w 103"/>
                <a:gd name="T59" fmla="*/ 1 h 221"/>
                <a:gd name="T60" fmla="*/ 1 w 103"/>
                <a:gd name="T61" fmla="*/ 0 h 221"/>
                <a:gd name="T62" fmla="*/ 2 w 103"/>
                <a:gd name="T63" fmla="*/ 0 h 221"/>
                <a:gd name="T64" fmla="*/ 2 w 103"/>
                <a:gd name="T65" fmla="*/ 0 h 221"/>
                <a:gd name="T66" fmla="*/ 2 w 103"/>
                <a:gd name="T67" fmla="*/ 0 h 221"/>
                <a:gd name="T68" fmla="*/ 1 w 103"/>
                <a:gd name="T69" fmla="*/ 0 h 221"/>
                <a:gd name="T70" fmla="*/ 1 w 103"/>
                <a:gd name="T71" fmla="*/ 0 h 221"/>
                <a:gd name="T72" fmla="*/ 1 w 103"/>
                <a:gd name="T73" fmla="*/ 1 h 221"/>
                <a:gd name="T74" fmla="*/ 1 w 103"/>
                <a:gd name="T75" fmla="*/ 1 h 221"/>
                <a:gd name="T76" fmla="*/ 0 w 103"/>
                <a:gd name="T77" fmla="*/ 2 h 221"/>
                <a:gd name="T78" fmla="*/ 0 w 103"/>
                <a:gd name="T79" fmla="*/ 2 h 221"/>
                <a:gd name="T80" fmla="*/ 0 w 103"/>
                <a:gd name="T81" fmla="*/ 2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2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3 w 221"/>
                <a:gd name="T1" fmla="*/ 2 h 288"/>
                <a:gd name="T2" fmla="*/ 3 w 221"/>
                <a:gd name="T3" fmla="*/ 3 h 288"/>
                <a:gd name="T4" fmla="*/ 3 w 221"/>
                <a:gd name="T5" fmla="*/ 3 h 288"/>
                <a:gd name="T6" fmla="*/ 3 w 221"/>
                <a:gd name="T7" fmla="*/ 4 h 288"/>
                <a:gd name="T8" fmla="*/ 3 w 221"/>
                <a:gd name="T9" fmla="*/ 4 h 288"/>
                <a:gd name="T10" fmla="*/ 3 w 221"/>
                <a:gd name="T11" fmla="*/ 4 h 288"/>
                <a:gd name="T12" fmla="*/ 2 w 221"/>
                <a:gd name="T13" fmla="*/ 5 h 288"/>
                <a:gd name="T14" fmla="*/ 2 w 221"/>
                <a:gd name="T15" fmla="*/ 5 h 288"/>
                <a:gd name="T16" fmla="*/ 2 w 221"/>
                <a:gd name="T17" fmla="*/ 5 h 288"/>
                <a:gd name="T18" fmla="*/ 2 w 221"/>
                <a:gd name="T19" fmla="*/ 5 h 288"/>
                <a:gd name="T20" fmla="*/ 2 w 221"/>
                <a:gd name="T21" fmla="*/ 6 h 288"/>
                <a:gd name="T22" fmla="*/ 2 w 221"/>
                <a:gd name="T23" fmla="*/ 6 h 288"/>
                <a:gd name="T24" fmla="*/ 2 w 221"/>
                <a:gd name="T25" fmla="*/ 6 h 288"/>
                <a:gd name="T26" fmla="*/ 2 w 221"/>
                <a:gd name="T27" fmla="*/ 6 h 288"/>
                <a:gd name="T28" fmla="*/ 2 w 221"/>
                <a:gd name="T29" fmla="*/ 6 h 288"/>
                <a:gd name="T30" fmla="*/ 3 w 221"/>
                <a:gd name="T31" fmla="*/ 5 h 288"/>
                <a:gd name="T32" fmla="*/ 3 w 221"/>
                <a:gd name="T33" fmla="*/ 5 h 288"/>
                <a:gd name="T34" fmla="*/ 3 w 221"/>
                <a:gd name="T35" fmla="*/ 4 h 288"/>
                <a:gd name="T36" fmla="*/ 4 w 221"/>
                <a:gd name="T37" fmla="*/ 4 h 288"/>
                <a:gd name="T38" fmla="*/ 4 w 221"/>
                <a:gd name="T39" fmla="*/ 3 h 288"/>
                <a:gd name="T40" fmla="*/ 3 w 221"/>
                <a:gd name="T41" fmla="*/ 2 h 288"/>
                <a:gd name="T42" fmla="*/ 3 w 221"/>
                <a:gd name="T43" fmla="*/ 2 h 288"/>
                <a:gd name="T44" fmla="*/ 3 w 221"/>
                <a:gd name="T45" fmla="*/ 1 h 288"/>
                <a:gd name="T46" fmla="*/ 2 w 221"/>
                <a:gd name="T47" fmla="*/ 1 h 288"/>
                <a:gd name="T48" fmla="*/ 2 w 221"/>
                <a:gd name="T49" fmla="*/ 1 h 288"/>
                <a:gd name="T50" fmla="*/ 1 w 221"/>
                <a:gd name="T51" fmla="*/ 1 h 288"/>
                <a:gd name="T52" fmla="*/ 1 w 221"/>
                <a:gd name="T53" fmla="*/ 0 h 288"/>
                <a:gd name="T54" fmla="*/ 1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1 w 221"/>
                <a:gd name="T65" fmla="*/ 0 h 288"/>
                <a:gd name="T66" fmla="*/ 1 w 221"/>
                <a:gd name="T67" fmla="*/ 1 h 288"/>
                <a:gd name="T68" fmla="*/ 2 w 221"/>
                <a:gd name="T69" fmla="*/ 1 h 288"/>
                <a:gd name="T70" fmla="*/ 2 w 221"/>
                <a:gd name="T71" fmla="*/ 1 h 288"/>
                <a:gd name="T72" fmla="*/ 2 w 221"/>
                <a:gd name="T73" fmla="*/ 2 h 288"/>
                <a:gd name="T74" fmla="*/ 3 w 221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3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1 h 174"/>
                <a:gd name="T20" fmla="*/ 0 w 74"/>
                <a:gd name="T21" fmla="*/ 1 h 174"/>
                <a:gd name="T22" fmla="*/ 0 w 74"/>
                <a:gd name="T23" fmla="*/ 2 h 174"/>
                <a:gd name="T24" fmla="*/ 0 w 74"/>
                <a:gd name="T25" fmla="*/ 2 h 174"/>
                <a:gd name="T26" fmla="*/ 1 w 74"/>
                <a:gd name="T27" fmla="*/ 3 h 174"/>
                <a:gd name="T28" fmla="*/ 1 w 74"/>
                <a:gd name="T29" fmla="*/ 3 h 174"/>
                <a:gd name="T30" fmla="*/ 1 w 74"/>
                <a:gd name="T31" fmla="*/ 4 h 174"/>
                <a:gd name="T32" fmla="*/ 1 w 74"/>
                <a:gd name="T33" fmla="*/ 4 h 174"/>
                <a:gd name="T34" fmla="*/ 1 w 74"/>
                <a:gd name="T35" fmla="*/ 3 h 174"/>
                <a:gd name="T36" fmla="*/ 1 w 74"/>
                <a:gd name="T37" fmla="*/ 3 h 174"/>
                <a:gd name="T38" fmla="*/ 1 w 74"/>
                <a:gd name="T39" fmla="*/ 3 h 174"/>
                <a:gd name="T40" fmla="*/ 1 w 74"/>
                <a:gd name="T41" fmla="*/ 2 h 174"/>
                <a:gd name="T42" fmla="*/ 1 w 74"/>
                <a:gd name="T43" fmla="*/ 2 h 174"/>
                <a:gd name="T44" fmla="*/ 1 w 74"/>
                <a:gd name="T45" fmla="*/ 1 h 174"/>
                <a:gd name="T46" fmla="*/ 0 w 74"/>
                <a:gd name="T47" fmla="*/ 1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4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1 h 87"/>
                <a:gd name="T22" fmla="*/ 0 w 39"/>
                <a:gd name="T23" fmla="*/ 1 h 87"/>
                <a:gd name="T24" fmla="*/ 0 w 39"/>
                <a:gd name="T25" fmla="*/ 1 h 87"/>
                <a:gd name="T26" fmla="*/ 0 w 39"/>
                <a:gd name="T27" fmla="*/ 1 h 87"/>
                <a:gd name="T28" fmla="*/ 0 w 39"/>
                <a:gd name="T29" fmla="*/ 2 h 87"/>
                <a:gd name="T30" fmla="*/ 1 w 39"/>
                <a:gd name="T31" fmla="*/ 2 h 87"/>
                <a:gd name="T32" fmla="*/ 1 w 39"/>
                <a:gd name="T33" fmla="*/ 2 h 87"/>
                <a:gd name="T34" fmla="*/ 1 w 39"/>
                <a:gd name="T35" fmla="*/ 1 h 87"/>
                <a:gd name="T36" fmla="*/ 1 w 39"/>
                <a:gd name="T37" fmla="*/ 1 h 87"/>
                <a:gd name="T38" fmla="*/ 0 w 39"/>
                <a:gd name="T39" fmla="*/ 1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5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1 h 51"/>
                <a:gd name="T32" fmla="*/ 0 w 34"/>
                <a:gd name="T33" fmla="*/ 1 h 51"/>
                <a:gd name="T34" fmla="*/ 0 w 34"/>
                <a:gd name="T35" fmla="*/ 1 h 51"/>
                <a:gd name="T36" fmla="*/ 0 w 34"/>
                <a:gd name="T37" fmla="*/ 1 h 51"/>
                <a:gd name="T38" fmla="*/ 0 w 34"/>
                <a:gd name="T39" fmla="*/ 1 h 51"/>
                <a:gd name="T40" fmla="*/ 0 w 34"/>
                <a:gd name="T41" fmla="*/ 1 h 51"/>
                <a:gd name="T42" fmla="*/ 0 w 34"/>
                <a:gd name="T43" fmla="*/ 1 h 51"/>
                <a:gd name="T44" fmla="*/ 0 w 34"/>
                <a:gd name="T45" fmla="*/ 1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6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1 w 46"/>
                <a:gd name="T1" fmla="*/ 0 h 33"/>
                <a:gd name="T2" fmla="*/ 1 w 46"/>
                <a:gd name="T3" fmla="*/ 0 h 33"/>
                <a:gd name="T4" fmla="*/ 1 w 46"/>
                <a:gd name="T5" fmla="*/ 0 h 33"/>
                <a:gd name="T6" fmla="*/ 1 w 46"/>
                <a:gd name="T7" fmla="*/ 0 h 33"/>
                <a:gd name="T8" fmla="*/ 1 w 46"/>
                <a:gd name="T9" fmla="*/ 0 h 33"/>
                <a:gd name="T10" fmla="*/ 1 w 46"/>
                <a:gd name="T11" fmla="*/ 0 h 33"/>
                <a:gd name="T12" fmla="*/ 1 w 46"/>
                <a:gd name="T13" fmla="*/ 0 h 33"/>
                <a:gd name="T14" fmla="*/ 1 w 46"/>
                <a:gd name="T15" fmla="*/ 0 h 33"/>
                <a:gd name="T16" fmla="*/ 1 w 46"/>
                <a:gd name="T17" fmla="*/ 0 h 33"/>
                <a:gd name="T18" fmla="*/ 1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1 w 46"/>
                <a:gd name="T47" fmla="*/ 0 h 33"/>
                <a:gd name="T48" fmla="*/ 1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7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1 w 177"/>
                <a:gd name="T1" fmla="*/ 1 h 219"/>
                <a:gd name="T2" fmla="*/ 1 w 177"/>
                <a:gd name="T3" fmla="*/ 1 h 219"/>
                <a:gd name="T4" fmla="*/ 1 w 177"/>
                <a:gd name="T5" fmla="*/ 1 h 219"/>
                <a:gd name="T6" fmla="*/ 1 w 177"/>
                <a:gd name="T7" fmla="*/ 1 h 219"/>
                <a:gd name="T8" fmla="*/ 0 w 177"/>
                <a:gd name="T9" fmla="*/ 2 h 219"/>
                <a:gd name="T10" fmla="*/ 0 w 177"/>
                <a:gd name="T11" fmla="*/ 2 h 219"/>
                <a:gd name="T12" fmla="*/ 0 w 177"/>
                <a:gd name="T13" fmla="*/ 2 h 219"/>
                <a:gd name="T14" fmla="*/ 0 w 177"/>
                <a:gd name="T15" fmla="*/ 2 h 219"/>
                <a:gd name="T16" fmla="*/ 0 w 177"/>
                <a:gd name="T17" fmla="*/ 3 h 219"/>
                <a:gd name="T18" fmla="*/ 0 w 177"/>
                <a:gd name="T19" fmla="*/ 3 h 219"/>
                <a:gd name="T20" fmla="*/ 0 w 177"/>
                <a:gd name="T21" fmla="*/ 4 h 219"/>
                <a:gd name="T22" fmla="*/ 0 w 177"/>
                <a:gd name="T23" fmla="*/ 4 h 219"/>
                <a:gd name="T24" fmla="*/ 1 w 177"/>
                <a:gd name="T25" fmla="*/ 4 h 219"/>
                <a:gd name="T26" fmla="*/ 1 w 177"/>
                <a:gd name="T27" fmla="*/ 4 h 219"/>
                <a:gd name="T28" fmla="*/ 1 w 177"/>
                <a:gd name="T29" fmla="*/ 4 h 219"/>
                <a:gd name="T30" fmla="*/ 2 w 177"/>
                <a:gd name="T31" fmla="*/ 4 h 219"/>
                <a:gd name="T32" fmla="*/ 2 w 177"/>
                <a:gd name="T33" fmla="*/ 4 h 219"/>
                <a:gd name="T34" fmla="*/ 2 w 177"/>
                <a:gd name="T35" fmla="*/ 4 h 219"/>
                <a:gd name="T36" fmla="*/ 2 w 177"/>
                <a:gd name="T37" fmla="*/ 4 h 219"/>
                <a:gd name="T38" fmla="*/ 2 w 177"/>
                <a:gd name="T39" fmla="*/ 4 h 219"/>
                <a:gd name="T40" fmla="*/ 2 w 177"/>
                <a:gd name="T41" fmla="*/ 4 h 219"/>
                <a:gd name="T42" fmla="*/ 2 w 177"/>
                <a:gd name="T43" fmla="*/ 4 h 219"/>
                <a:gd name="T44" fmla="*/ 2 w 177"/>
                <a:gd name="T45" fmla="*/ 4 h 219"/>
                <a:gd name="T46" fmla="*/ 2 w 177"/>
                <a:gd name="T47" fmla="*/ 4 h 219"/>
                <a:gd name="T48" fmla="*/ 2 w 177"/>
                <a:gd name="T49" fmla="*/ 4 h 219"/>
                <a:gd name="T50" fmla="*/ 2 w 177"/>
                <a:gd name="T51" fmla="*/ 4 h 219"/>
                <a:gd name="T52" fmla="*/ 2 w 177"/>
                <a:gd name="T53" fmla="*/ 4 h 219"/>
                <a:gd name="T54" fmla="*/ 2 w 177"/>
                <a:gd name="T55" fmla="*/ 4 h 219"/>
                <a:gd name="T56" fmla="*/ 2 w 177"/>
                <a:gd name="T57" fmla="*/ 4 h 219"/>
                <a:gd name="T58" fmla="*/ 1 w 177"/>
                <a:gd name="T59" fmla="*/ 4 h 219"/>
                <a:gd name="T60" fmla="*/ 1 w 177"/>
                <a:gd name="T61" fmla="*/ 4 h 219"/>
                <a:gd name="T62" fmla="*/ 1 w 177"/>
                <a:gd name="T63" fmla="*/ 4 h 219"/>
                <a:gd name="T64" fmla="*/ 1 w 177"/>
                <a:gd name="T65" fmla="*/ 4 h 219"/>
                <a:gd name="T66" fmla="*/ 1 w 177"/>
                <a:gd name="T67" fmla="*/ 4 h 219"/>
                <a:gd name="T68" fmla="*/ 1 w 177"/>
                <a:gd name="T69" fmla="*/ 4 h 219"/>
                <a:gd name="T70" fmla="*/ 0 w 177"/>
                <a:gd name="T71" fmla="*/ 4 h 219"/>
                <a:gd name="T72" fmla="*/ 0 w 177"/>
                <a:gd name="T73" fmla="*/ 3 h 219"/>
                <a:gd name="T74" fmla="*/ 0 w 177"/>
                <a:gd name="T75" fmla="*/ 3 h 219"/>
                <a:gd name="T76" fmla="*/ 0 w 177"/>
                <a:gd name="T77" fmla="*/ 3 h 219"/>
                <a:gd name="T78" fmla="*/ 0 w 177"/>
                <a:gd name="T79" fmla="*/ 2 h 219"/>
                <a:gd name="T80" fmla="*/ 0 w 177"/>
                <a:gd name="T81" fmla="*/ 2 h 219"/>
                <a:gd name="T82" fmla="*/ 1 w 177"/>
                <a:gd name="T83" fmla="*/ 2 h 219"/>
                <a:gd name="T84" fmla="*/ 1 w 177"/>
                <a:gd name="T85" fmla="*/ 2 h 219"/>
                <a:gd name="T86" fmla="*/ 1 w 177"/>
                <a:gd name="T87" fmla="*/ 1 h 219"/>
                <a:gd name="T88" fmla="*/ 1 w 177"/>
                <a:gd name="T89" fmla="*/ 1 h 219"/>
                <a:gd name="T90" fmla="*/ 1 w 177"/>
                <a:gd name="T91" fmla="*/ 1 h 219"/>
                <a:gd name="T92" fmla="*/ 2 w 177"/>
                <a:gd name="T93" fmla="*/ 1 h 219"/>
                <a:gd name="T94" fmla="*/ 2 w 177"/>
                <a:gd name="T95" fmla="*/ 1 h 219"/>
                <a:gd name="T96" fmla="*/ 2 w 177"/>
                <a:gd name="T97" fmla="*/ 0 h 219"/>
                <a:gd name="T98" fmla="*/ 2 w 177"/>
                <a:gd name="T99" fmla="*/ 0 h 219"/>
                <a:gd name="T100" fmla="*/ 3 w 177"/>
                <a:gd name="T101" fmla="*/ 0 h 219"/>
                <a:gd name="T102" fmla="*/ 3 w 177"/>
                <a:gd name="T103" fmla="*/ 0 h 219"/>
                <a:gd name="T104" fmla="*/ 3 w 177"/>
                <a:gd name="T105" fmla="*/ 0 h 219"/>
                <a:gd name="T106" fmla="*/ 3 w 177"/>
                <a:gd name="T107" fmla="*/ 0 h 219"/>
                <a:gd name="T108" fmla="*/ 3 w 177"/>
                <a:gd name="T109" fmla="*/ 0 h 219"/>
                <a:gd name="T110" fmla="*/ 2 w 177"/>
                <a:gd name="T111" fmla="*/ 0 h 219"/>
                <a:gd name="T112" fmla="*/ 2 w 177"/>
                <a:gd name="T113" fmla="*/ 0 h 219"/>
                <a:gd name="T114" fmla="*/ 2 w 177"/>
                <a:gd name="T115" fmla="*/ 0 h 219"/>
                <a:gd name="T116" fmla="*/ 2 w 177"/>
                <a:gd name="T117" fmla="*/ 0 h 219"/>
                <a:gd name="T118" fmla="*/ 1 w 177"/>
                <a:gd name="T119" fmla="*/ 1 h 219"/>
                <a:gd name="T120" fmla="*/ 1 w 177"/>
                <a:gd name="T121" fmla="*/ 1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8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2 w 115"/>
                <a:gd name="T1" fmla="*/ 1 h 170"/>
                <a:gd name="T2" fmla="*/ 2 w 115"/>
                <a:gd name="T3" fmla="*/ 2 h 170"/>
                <a:gd name="T4" fmla="*/ 2 w 115"/>
                <a:gd name="T5" fmla="*/ 2 h 170"/>
                <a:gd name="T6" fmla="*/ 2 w 115"/>
                <a:gd name="T7" fmla="*/ 2 h 170"/>
                <a:gd name="T8" fmla="*/ 1 w 115"/>
                <a:gd name="T9" fmla="*/ 3 h 170"/>
                <a:gd name="T10" fmla="*/ 1 w 115"/>
                <a:gd name="T11" fmla="*/ 3 h 170"/>
                <a:gd name="T12" fmla="*/ 1 w 115"/>
                <a:gd name="T13" fmla="*/ 3 h 170"/>
                <a:gd name="T14" fmla="*/ 1 w 115"/>
                <a:gd name="T15" fmla="*/ 3 h 170"/>
                <a:gd name="T16" fmla="*/ 1 w 115"/>
                <a:gd name="T17" fmla="*/ 3 h 170"/>
                <a:gd name="T18" fmla="*/ 0 w 115"/>
                <a:gd name="T19" fmla="*/ 3 h 170"/>
                <a:gd name="T20" fmla="*/ 0 w 115"/>
                <a:gd name="T21" fmla="*/ 4 h 170"/>
                <a:gd name="T22" fmla="*/ 0 w 115"/>
                <a:gd name="T23" fmla="*/ 4 h 170"/>
                <a:gd name="T24" fmla="*/ 0 w 115"/>
                <a:gd name="T25" fmla="*/ 4 h 170"/>
                <a:gd name="T26" fmla="*/ 1 w 115"/>
                <a:gd name="T27" fmla="*/ 4 h 170"/>
                <a:gd name="T28" fmla="*/ 1 w 115"/>
                <a:gd name="T29" fmla="*/ 4 h 170"/>
                <a:gd name="T30" fmla="*/ 1 w 115"/>
                <a:gd name="T31" fmla="*/ 4 h 170"/>
                <a:gd name="T32" fmla="*/ 1 w 115"/>
                <a:gd name="T33" fmla="*/ 4 h 170"/>
                <a:gd name="T34" fmla="*/ 1 w 115"/>
                <a:gd name="T35" fmla="*/ 3 h 170"/>
                <a:gd name="T36" fmla="*/ 1 w 115"/>
                <a:gd name="T37" fmla="*/ 3 h 170"/>
                <a:gd name="T38" fmla="*/ 1 w 115"/>
                <a:gd name="T39" fmla="*/ 3 h 170"/>
                <a:gd name="T40" fmla="*/ 2 w 115"/>
                <a:gd name="T41" fmla="*/ 3 h 170"/>
                <a:gd name="T42" fmla="*/ 2 w 115"/>
                <a:gd name="T43" fmla="*/ 2 h 170"/>
                <a:gd name="T44" fmla="*/ 2 w 115"/>
                <a:gd name="T45" fmla="*/ 2 h 170"/>
                <a:gd name="T46" fmla="*/ 2 w 115"/>
                <a:gd name="T47" fmla="*/ 2 h 170"/>
                <a:gd name="T48" fmla="*/ 2 w 115"/>
                <a:gd name="T49" fmla="*/ 1 h 170"/>
                <a:gd name="T50" fmla="*/ 2 w 115"/>
                <a:gd name="T51" fmla="*/ 1 h 170"/>
                <a:gd name="T52" fmla="*/ 2 w 115"/>
                <a:gd name="T53" fmla="*/ 1 h 170"/>
                <a:gd name="T54" fmla="*/ 1 w 115"/>
                <a:gd name="T55" fmla="*/ 0 h 170"/>
                <a:gd name="T56" fmla="*/ 1 w 115"/>
                <a:gd name="T57" fmla="*/ 0 h 170"/>
                <a:gd name="T58" fmla="*/ 1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1 w 115"/>
                <a:gd name="T69" fmla="*/ 0 h 170"/>
                <a:gd name="T70" fmla="*/ 1 w 115"/>
                <a:gd name="T71" fmla="*/ 0 h 170"/>
                <a:gd name="T72" fmla="*/ 1 w 115"/>
                <a:gd name="T73" fmla="*/ 0 h 170"/>
                <a:gd name="T74" fmla="*/ 1 w 115"/>
                <a:gd name="T75" fmla="*/ 1 h 170"/>
                <a:gd name="T76" fmla="*/ 1 w 115"/>
                <a:gd name="T77" fmla="*/ 1 h 170"/>
                <a:gd name="T78" fmla="*/ 2 w 115"/>
                <a:gd name="T79" fmla="*/ 1 h 170"/>
                <a:gd name="T80" fmla="*/ 2 w 115"/>
                <a:gd name="T81" fmla="*/ 1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9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 w 289"/>
                <a:gd name="T1" fmla="*/ 1 h 352"/>
                <a:gd name="T2" fmla="*/ 1 w 289"/>
                <a:gd name="T3" fmla="*/ 2 h 352"/>
                <a:gd name="T4" fmla="*/ 0 w 289"/>
                <a:gd name="T5" fmla="*/ 3 h 352"/>
                <a:gd name="T6" fmla="*/ 0 w 289"/>
                <a:gd name="T7" fmla="*/ 4 h 352"/>
                <a:gd name="T8" fmla="*/ 0 w 289"/>
                <a:gd name="T9" fmla="*/ 5 h 352"/>
                <a:gd name="T10" fmla="*/ 0 w 289"/>
                <a:gd name="T11" fmla="*/ 5 h 352"/>
                <a:gd name="T12" fmla="*/ 0 w 289"/>
                <a:gd name="T13" fmla="*/ 6 h 352"/>
                <a:gd name="T14" fmla="*/ 0 w 289"/>
                <a:gd name="T15" fmla="*/ 6 h 352"/>
                <a:gd name="T16" fmla="*/ 1 w 289"/>
                <a:gd name="T17" fmla="*/ 6 h 352"/>
                <a:gd name="T18" fmla="*/ 1 w 289"/>
                <a:gd name="T19" fmla="*/ 6 h 352"/>
                <a:gd name="T20" fmla="*/ 2 w 289"/>
                <a:gd name="T21" fmla="*/ 7 h 352"/>
                <a:gd name="T22" fmla="*/ 2 w 289"/>
                <a:gd name="T23" fmla="*/ 7 h 352"/>
                <a:gd name="T24" fmla="*/ 3 w 289"/>
                <a:gd name="T25" fmla="*/ 7 h 352"/>
                <a:gd name="T26" fmla="*/ 3 w 289"/>
                <a:gd name="T27" fmla="*/ 7 h 352"/>
                <a:gd name="T28" fmla="*/ 4 w 289"/>
                <a:gd name="T29" fmla="*/ 7 h 352"/>
                <a:gd name="T30" fmla="*/ 4 w 289"/>
                <a:gd name="T31" fmla="*/ 7 h 352"/>
                <a:gd name="T32" fmla="*/ 4 w 289"/>
                <a:gd name="T33" fmla="*/ 7 h 352"/>
                <a:gd name="T34" fmla="*/ 4 w 289"/>
                <a:gd name="T35" fmla="*/ 7 h 352"/>
                <a:gd name="T36" fmla="*/ 4 w 289"/>
                <a:gd name="T37" fmla="*/ 7 h 352"/>
                <a:gd name="T38" fmla="*/ 4 w 289"/>
                <a:gd name="T39" fmla="*/ 7 h 352"/>
                <a:gd name="T40" fmla="*/ 4 w 289"/>
                <a:gd name="T41" fmla="*/ 7 h 352"/>
                <a:gd name="T42" fmla="*/ 4 w 289"/>
                <a:gd name="T43" fmla="*/ 7 h 352"/>
                <a:gd name="T44" fmla="*/ 3 w 289"/>
                <a:gd name="T45" fmla="*/ 7 h 352"/>
                <a:gd name="T46" fmla="*/ 3 w 289"/>
                <a:gd name="T47" fmla="*/ 6 h 352"/>
                <a:gd name="T48" fmla="*/ 2 w 289"/>
                <a:gd name="T49" fmla="*/ 6 h 352"/>
                <a:gd name="T50" fmla="*/ 2 w 289"/>
                <a:gd name="T51" fmla="*/ 6 h 352"/>
                <a:gd name="T52" fmla="*/ 1 w 289"/>
                <a:gd name="T53" fmla="*/ 6 h 352"/>
                <a:gd name="T54" fmla="*/ 1 w 289"/>
                <a:gd name="T55" fmla="*/ 6 h 352"/>
                <a:gd name="T56" fmla="*/ 1 w 289"/>
                <a:gd name="T57" fmla="*/ 5 h 352"/>
                <a:gd name="T58" fmla="*/ 0 w 289"/>
                <a:gd name="T59" fmla="*/ 5 h 352"/>
                <a:gd name="T60" fmla="*/ 0 w 289"/>
                <a:gd name="T61" fmla="*/ 5 h 352"/>
                <a:gd name="T62" fmla="*/ 0 w 289"/>
                <a:gd name="T63" fmla="*/ 4 h 352"/>
                <a:gd name="T64" fmla="*/ 1 w 289"/>
                <a:gd name="T65" fmla="*/ 3 h 352"/>
                <a:gd name="T66" fmla="*/ 1 w 289"/>
                <a:gd name="T67" fmla="*/ 3 h 352"/>
                <a:gd name="T68" fmla="*/ 1 w 289"/>
                <a:gd name="T69" fmla="*/ 2 h 352"/>
                <a:gd name="T70" fmla="*/ 2 w 289"/>
                <a:gd name="T71" fmla="*/ 2 h 352"/>
                <a:gd name="T72" fmla="*/ 2 w 289"/>
                <a:gd name="T73" fmla="*/ 1 h 352"/>
                <a:gd name="T74" fmla="*/ 2 w 289"/>
                <a:gd name="T75" fmla="*/ 1 h 352"/>
                <a:gd name="T76" fmla="*/ 3 w 289"/>
                <a:gd name="T77" fmla="*/ 0 h 352"/>
                <a:gd name="T78" fmla="*/ 3 w 289"/>
                <a:gd name="T79" fmla="*/ 0 h 352"/>
                <a:gd name="T80" fmla="*/ 3 w 289"/>
                <a:gd name="T81" fmla="*/ 0 h 352"/>
                <a:gd name="T82" fmla="*/ 3 w 289"/>
                <a:gd name="T83" fmla="*/ 0 h 352"/>
                <a:gd name="T84" fmla="*/ 2 w 289"/>
                <a:gd name="T85" fmla="*/ 0 h 352"/>
                <a:gd name="T86" fmla="*/ 2 w 289"/>
                <a:gd name="T87" fmla="*/ 1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0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3 w 252"/>
                <a:gd name="T1" fmla="*/ 1 h 235"/>
                <a:gd name="T2" fmla="*/ 4 w 252"/>
                <a:gd name="T3" fmla="*/ 2 h 235"/>
                <a:gd name="T4" fmla="*/ 4 w 252"/>
                <a:gd name="T5" fmla="*/ 2 h 235"/>
                <a:gd name="T6" fmla="*/ 4 w 252"/>
                <a:gd name="T7" fmla="*/ 2 h 235"/>
                <a:gd name="T8" fmla="*/ 4 w 252"/>
                <a:gd name="T9" fmla="*/ 3 h 235"/>
                <a:gd name="T10" fmla="*/ 4 w 252"/>
                <a:gd name="T11" fmla="*/ 3 h 235"/>
                <a:gd name="T12" fmla="*/ 4 w 252"/>
                <a:gd name="T13" fmla="*/ 3 h 235"/>
                <a:gd name="T14" fmla="*/ 4 w 252"/>
                <a:gd name="T15" fmla="*/ 4 h 235"/>
                <a:gd name="T16" fmla="*/ 3 w 252"/>
                <a:gd name="T17" fmla="*/ 4 h 235"/>
                <a:gd name="T18" fmla="*/ 3 w 252"/>
                <a:gd name="T19" fmla="*/ 4 h 235"/>
                <a:gd name="T20" fmla="*/ 3 w 252"/>
                <a:gd name="T21" fmla="*/ 4 h 235"/>
                <a:gd name="T22" fmla="*/ 3 w 252"/>
                <a:gd name="T23" fmla="*/ 4 h 235"/>
                <a:gd name="T24" fmla="*/ 3 w 252"/>
                <a:gd name="T25" fmla="*/ 5 h 235"/>
                <a:gd name="T26" fmla="*/ 3 w 252"/>
                <a:gd name="T27" fmla="*/ 5 h 235"/>
                <a:gd name="T28" fmla="*/ 3 w 252"/>
                <a:gd name="T29" fmla="*/ 5 h 235"/>
                <a:gd name="T30" fmla="*/ 3 w 252"/>
                <a:gd name="T31" fmla="*/ 5 h 235"/>
                <a:gd name="T32" fmla="*/ 3 w 252"/>
                <a:gd name="T33" fmla="*/ 5 h 235"/>
                <a:gd name="T34" fmla="*/ 3 w 252"/>
                <a:gd name="T35" fmla="*/ 5 h 235"/>
                <a:gd name="T36" fmla="*/ 3 w 252"/>
                <a:gd name="T37" fmla="*/ 5 h 235"/>
                <a:gd name="T38" fmla="*/ 3 w 252"/>
                <a:gd name="T39" fmla="*/ 5 h 235"/>
                <a:gd name="T40" fmla="*/ 3 w 252"/>
                <a:gd name="T41" fmla="*/ 5 h 235"/>
                <a:gd name="T42" fmla="*/ 3 w 252"/>
                <a:gd name="T43" fmla="*/ 5 h 235"/>
                <a:gd name="T44" fmla="*/ 4 w 252"/>
                <a:gd name="T45" fmla="*/ 4 h 235"/>
                <a:gd name="T46" fmla="*/ 4 w 252"/>
                <a:gd name="T47" fmla="*/ 4 h 235"/>
                <a:gd name="T48" fmla="*/ 4 w 252"/>
                <a:gd name="T49" fmla="*/ 3 h 235"/>
                <a:gd name="T50" fmla="*/ 4 w 252"/>
                <a:gd name="T51" fmla="*/ 3 h 235"/>
                <a:gd name="T52" fmla="*/ 4 w 252"/>
                <a:gd name="T53" fmla="*/ 2 h 235"/>
                <a:gd name="T54" fmla="*/ 4 w 252"/>
                <a:gd name="T55" fmla="*/ 2 h 235"/>
                <a:gd name="T56" fmla="*/ 4 w 252"/>
                <a:gd name="T57" fmla="*/ 1 h 235"/>
                <a:gd name="T58" fmla="*/ 3 w 252"/>
                <a:gd name="T59" fmla="*/ 1 h 235"/>
                <a:gd name="T60" fmla="*/ 3 w 252"/>
                <a:gd name="T61" fmla="*/ 1 h 235"/>
                <a:gd name="T62" fmla="*/ 3 w 252"/>
                <a:gd name="T63" fmla="*/ 1 h 235"/>
                <a:gd name="T64" fmla="*/ 3 w 252"/>
                <a:gd name="T65" fmla="*/ 1 h 235"/>
                <a:gd name="T66" fmla="*/ 2 w 252"/>
                <a:gd name="T67" fmla="*/ 0 h 235"/>
                <a:gd name="T68" fmla="*/ 2 w 252"/>
                <a:gd name="T69" fmla="*/ 0 h 235"/>
                <a:gd name="T70" fmla="*/ 2 w 252"/>
                <a:gd name="T71" fmla="*/ 0 h 235"/>
                <a:gd name="T72" fmla="*/ 1 w 252"/>
                <a:gd name="T73" fmla="*/ 0 h 235"/>
                <a:gd name="T74" fmla="*/ 1 w 252"/>
                <a:gd name="T75" fmla="*/ 0 h 235"/>
                <a:gd name="T76" fmla="*/ 1 w 252"/>
                <a:gd name="T77" fmla="*/ 0 h 235"/>
                <a:gd name="T78" fmla="*/ 1 w 252"/>
                <a:gd name="T79" fmla="*/ 0 h 235"/>
                <a:gd name="T80" fmla="*/ 1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1 w 252"/>
                <a:gd name="T95" fmla="*/ 0 h 235"/>
                <a:gd name="T96" fmla="*/ 1 w 252"/>
                <a:gd name="T97" fmla="*/ 0 h 235"/>
                <a:gd name="T98" fmla="*/ 1 w 252"/>
                <a:gd name="T99" fmla="*/ 0 h 235"/>
                <a:gd name="T100" fmla="*/ 1 w 252"/>
                <a:gd name="T101" fmla="*/ 0 h 235"/>
                <a:gd name="T102" fmla="*/ 1 w 252"/>
                <a:gd name="T103" fmla="*/ 0 h 235"/>
                <a:gd name="T104" fmla="*/ 2 w 252"/>
                <a:gd name="T105" fmla="*/ 0 h 235"/>
                <a:gd name="T106" fmla="*/ 2 w 252"/>
                <a:gd name="T107" fmla="*/ 1 h 235"/>
                <a:gd name="T108" fmla="*/ 2 w 252"/>
                <a:gd name="T109" fmla="*/ 1 h 235"/>
                <a:gd name="T110" fmla="*/ 2 w 252"/>
                <a:gd name="T111" fmla="*/ 1 h 235"/>
                <a:gd name="T112" fmla="*/ 3 w 252"/>
                <a:gd name="T113" fmla="*/ 1 h 235"/>
                <a:gd name="T114" fmla="*/ 3 w 252"/>
                <a:gd name="T115" fmla="*/ 1 h 235"/>
                <a:gd name="T116" fmla="*/ 3 w 252"/>
                <a:gd name="T117" fmla="*/ 1 h 235"/>
                <a:gd name="T118" fmla="*/ 3 w 252"/>
                <a:gd name="T119" fmla="*/ 1 h 235"/>
                <a:gd name="T120" fmla="*/ 3 w 252"/>
                <a:gd name="T121" fmla="*/ 1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1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2 h 220"/>
                <a:gd name="T2" fmla="*/ 0 w 103"/>
                <a:gd name="T3" fmla="*/ 3 h 220"/>
                <a:gd name="T4" fmla="*/ 0 w 103"/>
                <a:gd name="T5" fmla="*/ 3 h 220"/>
                <a:gd name="T6" fmla="*/ 0 w 103"/>
                <a:gd name="T7" fmla="*/ 4 h 220"/>
                <a:gd name="T8" fmla="*/ 0 w 103"/>
                <a:gd name="T9" fmla="*/ 4 h 220"/>
                <a:gd name="T10" fmla="*/ 1 w 103"/>
                <a:gd name="T11" fmla="*/ 4 h 220"/>
                <a:gd name="T12" fmla="*/ 1 w 103"/>
                <a:gd name="T13" fmla="*/ 4 h 220"/>
                <a:gd name="T14" fmla="*/ 1 w 103"/>
                <a:gd name="T15" fmla="*/ 5 h 220"/>
                <a:gd name="T16" fmla="*/ 1 w 103"/>
                <a:gd name="T17" fmla="*/ 5 h 220"/>
                <a:gd name="T18" fmla="*/ 1 w 103"/>
                <a:gd name="T19" fmla="*/ 5 h 220"/>
                <a:gd name="T20" fmla="*/ 2 w 103"/>
                <a:gd name="T21" fmla="*/ 5 h 220"/>
                <a:gd name="T22" fmla="*/ 2 w 103"/>
                <a:gd name="T23" fmla="*/ 5 h 220"/>
                <a:gd name="T24" fmla="*/ 2 w 103"/>
                <a:gd name="T25" fmla="*/ 5 h 220"/>
                <a:gd name="T26" fmla="*/ 2 w 103"/>
                <a:gd name="T27" fmla="*/ 4 h 220"/>
                <a:gd name="T28" fmla="*/ 2 w 103"/>
                <a:gd name="T29" fmla="*/ 4 h 220"/>
                <a:gd name="T30" fmla="*/ 2 w 103"/>
                <a:gd name="T31" fmla="*/ 4 h 220"/>
                <a:gd name="T32" fmla="*/ 1 w 103"/>
                <a:gd name="T33" fmla="*/ 4 h 220"/>
                <a:gd name="T34" fmla="*/ 1 w 103"/>
                <a:gd name="T35" fmla="*/ 4 h 220"/>
                <a:gd name="T36" fmla="*/ 1 w 103"/>
                <a:gd name="T37" fmla="*/ 4 h 220"/>
                <a:gd name="T38" fmla="*/ 1 w 103"/>
                <a:gd name="T39" fmla="*/ 3 h 220"/>
                <a:gd name="T40" fmla="*/ 1 w 103"/>
                <a:gd name="T41" fmla="*/ 3 h 220"/>
                <a:gd name="T42" fmla="*/ 1 w 103"/>
                <a:gd name="T43" fmla="*/ 3 h 220"/>
                <a:gd name="T44" fmla="*/ 0 w 103"/>
                <a:gd name="T45" fmla="*/ 3 h 220"/>
                <a:gd name="T46" fmla="*/ 0 w 103"/>
                <a:gd name="T47" fmla="*/ 2 h 220"/>
                <a:gd name="T48" fmla="*/ 1 w 103"/>
                <a:gd name="T49" fmla="*/ 2 h 220"/>
                <a:gd name="T50" fmla="*/ 1 w 103"/>
                <a:gd name="T51" fmla="*/ 1 h 220"/>
                <a:gd name="T52" fmla="*/ 1 w 103"/>
                <a:gd name="T53" fmla="*/ 1 h 220"/>
                <a:gd name="T54" fmla="*/ 1 w 103"/>
                <a:gd name="T55" fmla="*/ 1 h 220"/>
                <a:gd name="T56" fmla="*/ 1 w 103"/>
                <a:gd name="T57" fmla="*/ 1 h 220"/>
                <a:gd name="T58" fmla="*/ 1 w 103"/>
                <a:gd name="T59" fmla="*/ 0 h 220"/>
                <a:gd name="T60" fmla="*/ 2 w 103"/>
                <a:gd name="T61" fmla="*/ 0 h 220"/>
                <a:gd name="T62" fmla="*/ 2 w 103"/>
                <a:gd name="T63" fmla="*/ 0 h 220"/>
                <a:gd name="T64" fmla="*/ 2 w 103"/>
                <a:gd name="T65" fmla="*/ 0 h 220"/>
                <a:gd name="T66" fmla="*/ 2 w 103"/>
                <a:gd name="T67" fmla="*/ 0 h 220"/>
                <a:gd name="T68" fmla="*/ 1 w 103"/>
                <a:gd name="T69" fmla="*/ 0 h 220"/>
                <a:gd name="T70" fmla="*/ 1 w 103"/>
                <a:gd name="T71" fmla="*/ 1 h 220"/>
                <a:gd name="T72" fmla="*/ 1 w 103"/>
                <a:gd name="T73" fmla="*/ 1 h 220"/>
                <a:gd name="T74" fmla="*/ 1 w 103"/>
                <a:gd name="T75" fmla="*/ 1 h 220"/>
                <a:gd name="T76" fmla="*/ 0 w 103"/>
                <a:gd name="T77" fmla="*/ 2 h 220"/>
                <a:gd name="T78" fmla="*/ 0 w 103"/>
                <a:gd name="T79" fmla="*/ 2 h 220"/>
                <a:gd name="T80" fmla="*/ 0 w 103"/>
                <a:gd name="T81" fmla="*/ 2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2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3 w 220"/>
                <a:gd name="T1" fmla="*/ 2 h 288"/>
                <a:gd name="T2" fmla="*/ 3 w 220"/>
                <a:gd name="T3" fmla="*/ 3 h 288"/>
                <a:gd name="T4" fmla="*/ 3 w 220"/>
                <a:gd name="T5" fmla="*/ 3 h 288"/>
                <a:gd name="T6" fmla="*/ 3 w 220"/>
                <a:gd name="T7" fmla="*/ 4 h 288"/>
                <a:gd name="T8" fmla="*/ 3 w 220"/>
                <a:gd name="T9" fmla="*/ 4 h 288"/>
                <a:gd name="T10" fmla="*/ 3 w 220"/>
                <a:gd name="T11" fmla="*/ 4 h 288"/>
                <a:gd name="T12" fmla="*/ 2 w 220"/>
                <a:gd name="T13" fmla="*/ 5 h 288"/>
                <a:gd name="T14" fmla="*/ 2 w 220"/>
                <a:gd name="T15" fmla="*/ 5 h 288"/>
                <a:gd name="T16" fmla="*/ 2 w 220"/>
                <a:gd name="T17" fmla="*/ 5 h 288"/>
                <a:gd name="T18" fmla="*/ 2 w 220"/>
                <a:gd name="T19" fmla="*/ 5 h 288"/>
                <a:gd name="T20" fmla="*/ 2 w 220"/>
                <a:gd name="T21" fmla="*/ 6 h 288"/>
                <a:gd name="T22" fmla="*/ 2 w 220"/>
                <a:gd name="T23" fmla="*/ 6 h 288"/>
                <a:gd name="T24" fmla="*/ 2 w 220"/>
                <a:gd name="T25" fmla="*/ 6 h 288"/>
                <a:gd name="T26" fmla="*/ 2 w 220"/>
                <a:gd name="T27" fmla="*/ 6 h 288"/>
                <a:gd name="T28" fmla="*/ 2 w 220"/>
                <a:gd name="T29" fmla="*/ 6 h 288"/>
                <a:gd name="T30" fmla="*/ 3 w 220"/>
                <a:gd name="T31" fmla="*/ 5 h 288"/>
                <a:gd name="T32" fmla="*/ 3 w 220"/>
                <a:gd name="T33" fmla="*/ 5 h 288"/>
                <a:gd name="T34" fmla="*/ 3 w 220"/>
                <a:gd name="T35" fmla="*/ 4 h 288"/>
                <a:gd name="T36" fmla="*/ 4 w 220"/>
                <a:gd name="T37" fmla="*/ 4 h 288"/>
                <a:gd name="T38" fmla="*/ 4 w 220"/>
                <a:gd name="T39" fmla="*/ 3 h 288"/>
                <a:gd name="T40" fmla="*/ 3 w 220"/>
                <a:gd name="T41" fmla="*/ 2 h 288"/>
                <a:gd name="T42" fmla="*/ 3 w 220"/>
                <a:gd name="T43" fmla="*/ 2 h 288"/>
                <a:gd name="T44" fmla="*/ 3 w 220"/>
                <a:gd name="T45" fmla="*/ 1 h 288"/>
                <a:gd name="T46" fmla="*/ 2 w 220"/>
                <a:gd name="T47" fmla="*/ 1 h 288"/>
                <a:gd name="T48" fmla="*/ 2 w 220"/>
                <a:gd name="T49" fmla="*/ 1 h 288"/>
                <a:gd name="T50" fmla="*/ 1 w 220"/>
                <a:gd name="T51" fmla="*/ 1 h 288"/>
                <a:gd name="T52" fmla="*/ 1 w 220"/>
                <a:gd name="T53" fmla="*/ 0 h 288"/>
                <a:gd name="T54" fmla="*/ 1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1 w 220"/>
                <a:gd name="T63" fmla="*/ 0 h 288"/>
                <a:gd name="T64" fmla="*/ 1 w 220"/>
                <a:gd name="T65" fmla="*/ 1 h 288"/>
                <a:gd name="T66" fmla="*/ 1 w 220"/>
                <a:gd name="T67" fmla="*/ 1 h 288"/>
                <a:gd name="T68" fmla="*/ 2 w 220"/>
                <a:gd name="T69" fmla="*/ 1 h 288"/>
                <a:gd name="T70" fmla="*/ 2 w 220"/>
                <a:gd name="T71" fmla="*/ 1 h 288"/>
                <a:gd name="T72" fmla="*/ 2 w 220"/>
                <a:gd name="T73" fmla="*/ 2 h 288"/>
                <a:gd name="T74" fmla="*/ 3 w 220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3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 w 1070"/>
                <a:gd name="T1" fmla="*/ 0 h 844"/>
                <a:gd name="T2" fmla="*/ 11 w 1070"/>
                <a:gd name="T3" fmla="*/ 1 h 844"/>
                <a:gd name="T4" fmla="*/ 9 w 1070"/>
                <a:gd name="T5" fmla="*/ 6 h 844"/>
                <a:gd name="T6" fmla="*/ 0 w 1070"/>
                <a:gd name="T7" fmla="*/ 4 h 844"/>
                <a:gd name="T8" fmla="*/ 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4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 w 819"/>
                <a:gd name="T1" fmla="*/ 0 h 333"/>
                <a:gd name="T2" fmla="*/ 8 w 819"/>
                <a:gd name="T3" fmla="*/ 1 h 333"/>
                <a:gd name="T4" fmla="*/ 2 w 819"/>
                <a:gd name="T5" fmla="*/ 1 h 333"/>
                <a:gd name="T6" fmla="*/ 0 w 819"/>
                <a:gd name="T7" fmla="*/ 2 h 333"/>
                <a:gd name="T8" fmla="*/ 1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5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1 w 1083"/>
                <a:gd name="T3" fmla="*/ 2 h 306"/>
                <a:gd name="T4" fmla="*/ 10 w 1083"/>
                <a:gd name="T5" fmla="*/ 2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6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1 w 1088"/>
                <a:gd name="T3" fmla="*/ 2 h 311"/>
                <a:gd name="T4" fmla="*/ 11 w 1088"/>
                <a:gd name="T5" fmla="*/ 2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7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1 w 164"/>
                <a:gd name="T9" fmla="*/ 0 h 72"/>
                <a:gd name="T10" fmla="*/ 1 w 164"/>
                <a:gd name="T11" fmla="*/ 0 h 72"/>
                <a:gd name="T12" fmla="*/ 1 w 164"/>
                <a:gd name="T13" fmla="*/ 0 h 72"/>
                <a:gd name="T14" fmla="*/ 1 w 164"/>
                <a:gd name="T15" fmla="*/ 0 h 72"/>
                <a:gd name="T16" fmla="*/ 2 w 164"/>
                <a:gd name="T17" fmla="*/ 0 h 72"/>
                <a:gd name="T18" fmla="*/ 2 w 164"/>
                <a:gd name="T19" fmla="*/ 0 h 72"/>
                <a:gd name="T20" fmla="*/ 2 w 164"/>
                <a:gd name="T21" fmla="*/ 0 h 72"/>
                <a:gd name="T22" fmla="*/ 2 w 164"/>
                <a:gd name="T23" fmla="*/ 0 h 72"/>
                <a:gd name="T24" fmla="*/ 2 w 164"/>
                <a:gd name="T25" fmla="*/ 0 h 72"/>
                <a:gd name="T26" fmla="*/ 1 w 164"/>
                <a:gd name="T27" fmla="*/ 0 h 72"/>
                <a:gd name="T28" fmla="*/ 1 w 164"/>
                <a:gd name="T29" fmla="*/ 0 h 72"/>
                <a:gd name="T30" fmla="*/ 1 w 164"/>
                <a:gd name="T31" fmla="*/ 0 h 72"/>
                <a:gd name="T32" fmla="*/ 1 w 164"/>
                <a:gd name="T33" fmla="*/ 0 h 72"/>
                <a:gd name="T34" fmla="*/ 1 w 164"/>
                <a:gd name="T35" fmla="*/ 0 h 72"/>
                <a:gd name="T36" fmla="*/ 1 w 164"/>
                <a:gd name="T37" fmla="*/ 0 h 72"/>
                <a:gd name="T38" fmla="*/ 1 w 164"/>
                <a:gd name="T39" fmla="*/ 0 h 72"/>
                <a:gd name="T40" fmla="*/ 1 w 164"/>
                <a:gd name="T41" fmla="*/ 0 h 72"/>
                <a:gd name="T42" fmla="*/ 1 w 164"/>
                <a:gd name="T43" fmla="*/ 0 h 72"/>
                <a:gd name="T44" fmla="*/ 1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8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1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1 h 109"/>
                <a:gd name="T18" fmla="*/ 1 w 146"/>
                <a:gd name="T19" fmla="*/ 1 h 109"/>
                <a:gd name="T20" fmla="*/ 1 w 146"/>
                <a:gd name="T21" fmla="*/ 1 h 109"/>
                <a:gd name="T22" fmla="*/ 1 w 146"/>
                <a:gd name="T23" fmla="*/ 1 h 109"/>
                <a:gd name="T24" fmla="*/ 1 w 146"/>
                <a:gd name="T25" fmla="*/ 0 h 109"/>
                <a:gd name="T26" fmla="*/ 1 w 146"/>
                <a:gd name="T27" fmla="*/ 0 h 109"/>
                <a:gd name="T28" fmla="*/ 1 w 146"/>
                <a:gd name="T29" fmla="*/ 0 h 109"/>
                <a:gd name="T30" fmla="*/ 1 w 146"/>
                <a:gd name="T31" fmla="*/ 0 h 109"/>
                <a:gd name="T32" fmla="*/ 1 w 146"/>
                <a:gd name="T33" fmla="*/ 0 h 109"/>
                <a:gd name="T34" fmla="*/ 2 w 146"/>
                <a:gd name="T35" fmla="*/ 0 h 109"/>
                <a:gd name="T36" fmla="*/ 1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9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1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1 h 107"/>
                <a:gd name="T18" fmla="*/ 1 w 146"/>
                <a:gd name="T19" fmla="*/ 1 h 107"/>
                <a:gd name="T20" fmla="*/ 1 w 146"/>
                <a:gd name="T21" fmla="*/ 1 h 107"/>
                <a:gd name="T22" fmla="*/ 1 w 146"/>
                <a:gd name="T23" fmla="*/ 1 h 107"/>
                <a:gd name="T24" fmla="*/ 1 w 146"/>
                <a:gd name="T25" fmla="*/ 1 h 107"/>
                <a:gd name="T26" fmla="*/ 1 w 146"/>
                <a:gd name="T27" fmla="*/ 0 h 107"/>
                <a:gd name="T28" fmla="*/ 1 w 146"/>
                <a:gd name="T29" fmla="*/ 0 h 107"/>
                <a:gd name="T30" fmla="*/ 1 w 146"/>
                <a:gd name="T31" fmla="*/ 0 h 107"/>
                <a:gd name="T32" fmla="*/ 1 w 146"/>
                <a:gd name="T33" fmla="*/ 0 h 107"/>
                <a:gd name="T34" fmla="*/ 2 w 146"/>
                <a:gd name="T35" fmla="*/ 0 h 107"/>
                <a:gd name="T36" fmla="*/ 1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0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6 w 629"/>
                <a:gd name="T3" fmla="*/ 1 h 182"/>
                <a:gd name="T4" fmla="*/ 6 w 629"/>
                <a:gd name="T5" fmla="*/ 1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1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2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435" name="Group 878"/>
          <p:cNvGrpSpPr>
            <a:grpSpLocks/>
          </p:cNvGrpSpPr>
          <p:nvPr/>
        </p:nvGrpSpPr>
        <p:grpSpPr bwMode="auto">
          <a:xfrm>
            <a:off x="8600880" y="1728789"/>
            <a:ext cx="346075" cy="396875"/>
            <a:chOff x="4475" y="3342"/>
            <a:chExt cx="172" cy="215"/>
          </a:xfrm>
        </p:grpSpPr>
        <p:sp>
          <p:nvSpPr>
            <p:cNvPr id="12441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2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4 w 1894"/>
                <a:gd name="T1" fmla="*/ 0 h 1904"/>
                <a:gd name="T2" fmla="*/ 4 w 1894"/>
                <a:gd name="T3" fmla="*/ 0 h 1904"/>
                <a:gd name="T4" fmla="*/ 4 w 1894"/>
                <a:gd name="T5" fmla="*/ 0 h 1904"/>
                <a:gd name="T6" fmla="*/ 4 w 1894"/>
                <a:gd name="T7" fmla="*/ 0 h 1904"/>
                <a:gd name="T8" fmla="*/ 5 w 1894"/>
                <a:gd name="T9" fmla="*/ 0 h 1904"/>
                <a:gd name="T10" fmla="*/ 5 w 1894"/>
                <a:gd name="T11" fmla="*/ 0 h 1904"/>
                <a:gd name="T12" fmla="*/ 6 w 1894"/>
                <a:gd name="T13" fmla="*/ 0 h 1904"/>
                <a:gd name="T14" fmla="*/ 6 w 1894"/>
                <a:gd name="T15" fmla="*/ 0 h 1904"/>
                <a:gd name="T16" fmla="*/ 7 w 1894"/>
                <a:gd name="T17" fmla="*/ 0 h 1904"/>
                <a:gd name="T18" fmla="*/ 7 w 1894"/>
                <a:gd name="T19" fmla="*/ 0 h 1904"/>
                <a:gd name="T20" fmla="*/ 8 w 1894"/>
                <a:gd name="T21" fmla="*/ 1 h 1904"/>
                <a:gd name="T22" fmla="*/ 8 w 1894"/>
                <a:gd name="T23" fmla="*/ 1 h 1904"/>
                <a:gd name="T24" fmla="*/ 9 w 1894"/>
                <a:gd name="T25" fmla="*/ 1 h 1904"/>
                <a:gd name="T26" fmla="*/ 10 w 1894"/>
                <a:gd name="T27" fmla="*/ 1 h 1904"/>
                <a:gd name="T28" fmla="*/ 10 w 1894"/>
                <a:gd name="T29" fmla="*/ 1 h 1904"/>
                <a:gd name="T30" fmla="*/ 11 w 1894"/>
                <a:gd name="T31" fmla="*/ 2 h 1904"/>
                <a:gd name="T32" fmla="*/ 10 w 1894"/>
                <a:gd name="T33" fmla="*/ 8 h 1904"/>
                <a:gd name="T34" fmla="*/ 10 w 1894"/>
                <a:gd name="T35" fmla="*/ 8 h 1904"/>
                <a:gd name="T36" fmla="*/ 10 w 1894"/>
                <a:gd name="T37" fmla="*/ 8 h 1904"/>
                <a:gd name="T38" fmla="*/ 11 w 1894"/>
                <a:gd name="T39" fmla="*/ 9 h 1904"/>
                <a:gd name="T40" fmla="*/ 10 w 1894"/>
                <a:gd name="T41" fmla="*/ 9 h 1904"/>
                <a:gd name="T42" fmla="*/ 8 w 1894"/>
                <a:gd name="T43" fmla="*/ 12 h 1904"/>
                <a:gd name="T44" fmla="*/ 8 w 1894"/>
                <a:gd name="T45" fmla="*/ 13 h 1904"/>
                <a:gd name="T46" fmla="*/ 8 w 1894"/>
                <a:gd name="T47" fmla="*/ 13 h 1904"/>
                <a:gd name="T48" fmla="*/ 8 w 1894"/>
                <a:gd name="T49" fmla="*/ 13 h 1904"/>
                <a:gd name="T50" fmla="*/ 7 w 1894"/>
                <a:gd name="T51" fmla="*/ 13 h 1904"/>
                <a:gd name="T52" fmla="*/ 7 w 1894"/>
                <a:gd name="T53" fmla="*/ 13 h 1904"/>
                <a:gd name="T54" fmla="*/ 6 w 1894"/>
                <a:gd name="T55" fmla="*/ 13 h 1904"/>
                <a:gd name="T56" fmla="*/ 6 w 1894"/>
                <a:gd name="T57" fmla="*/ 13 h 1904"/>
                <a:gd name="T58" fmla="*/ 5 w 1894"/>
                <a:gd name="T59" fmla="*/ 13 h 1904"/>
                <a:gd name="T60" fmla="*/ 5 w 1894"/>
                <a:gd name="T61" fmla="*/ 13 h 1904"/>
                <a:gd name="T62" fmla="*/ 4 w 1894"/>
                <a:gd name="T63" fmla="*/ 12 h 1904"/>
                <a:gd name="T64" fmla="*/ 4 w 1894"/>
                <a:gd name="T65" fmla="*/ 12 h 1904"/>
                <a:gd name="T66" fmla="*/ 3 w 1894"/>
                <a:gd name="T67" fmla="*/ 12 h 1904"/>
                <a:gd name="T68" fmla="*/ 2 w 1894"/>
                <a:gd name="T69" fmla="*/ 12 h 1904"/>
                <a:gd name="T70" fmla="*/ 2 w 1894"/>
                <a:gd name="T71" fmla="*/ 11 h 1904"/>
                <a:gd name="T72" fmla="*/ 1 w 1894"/>
                <a:gd name="T73" fmla="*/ 11 h 1904"/>
                <a:gd name="T74" fmla="*/ 0 w 1894"/>
                <a:gd name="T75" fmla="*/ 11 h 1904"/>
                <a:gd name="T76" fmla="*/ 0 w 1894"/>
                <a:gd name="T77" fmla="*/ 10 h 1904"/>
                <a:gd name="T78" fmla="*/ 0 w 1894"/>
                <a:gd name="T79" fmla="*/ 10 h 1904"/>
                <a:gd name="T80" fmla="*/ 0 w 1894"/>
                <a:gd name="T81" fmla="*/ 10 h 1904"/>
                <a:gd name="T82" fmla="*/ 0 w 1894"/>
                <a:gd name="T83" fmla="*/ 9 h 1904"/>
                <a:gd name="T84" fmla="*/ 2 w 1894"/>
                <a:gd name="T85" fmla="*/ 7 h 1904"/>
                <a:gd name="T86" fmla="*/ 2 w 1894"/>
                <a:gd name="T87" fmla="*/ 7 h 1904"/>
                <a:gd name="T88" fmla="*/ 2 w 1894"/>
                <a:gd name="T89" fmla="*/ 6 h 1904"/>
                <a:gd name="T90" fmla="*/ 2 w 1894"/>
                <a:gd name="T91" fmla="*/ 6 h 1904"/>
                <a:gd name="T92" fmla="*/ 3 w 1894"/>
                <a:gd name="T93" fmla="*/ 6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3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7 w 1106"/>
                <a:gd name="T3" fmla="*/ 2 h 331"/>
                <a:gd name="T4" fmla="*/ 6 w 1106"/>
                <a:gd name="T5" fmla="*/ 2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4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8 w 1285"/>
                <a:gd name="T1" fmla="*/ 3 h 505"/>
                <a:gd name="T2" fmla="*/ 7 w 1285"/>
                <a:gd name="T3" fmla="*/ 3 h 505"/>
                <a:gd name="T4" fmla="*/ 7 w 1285"/>
                <a:gd name="T5" fmla="*/ 3 h 505"/>
                <a:gd name="T6" fmla="*/ 7 w 1285"/>
                <a:gd name="T7" fmla="*/ 3 h 505"/>
                <a:gd name="T8" fmla="*/ 7 w 1285"/>
                <a:gd name="T9" fmla="*/ 3 h 505"/>
                <a:gd name="T10" fmla="*/ 6 w 1285"/>
                <a:gd name="T11" fmla="*/ 2 h 505"/>
                <a:gd name="T12" fmla="*/ 6 w 1285"/>
                <a:gd name="T13" fmla="*/ 2 h 505"/>
                <a:gd name="T14" fmla="*/ 5 w 1285"/>
                <a:gd name="T15" fmla="*/ 2 h 505"/>
                <a:gd name="T16" fmla="*/ 5 w 1285"/>
                <a:gd name="T17" fmla="*/ 2 h 505"/>
                <a:gd name="T18" fmla="*/ 4 w 1285"/>
                <a:gd name="T19" fmla="*/ 2 h 505"/>
                <a:gd name="T20" fmla="*/ 3 w 1285"/>
                <a:gd name="T21" fmla="*/ 2 h 505"/>
                <a:gd name="T22" fmla="*/ 3 w 1285"/>
                <a:gd name="T23" fmla="*/ 1 h 505"/>
                <a:gd name="T24" fmla="*/ 2 w 1285"/>
                <a:gd name="T25" fmla="*/ 1 h 505"/>
                <a:gd name="T26" fmla="*/ 2 w 1285"/>
                <a:gd name="T27" fmla="*/ 1 h 505"/>
                <a:gd name="T28" fmla="*/ 1 w 1285"/>
                <a:gd name="T29" fmla="*/ 1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1 h 505"/>
                <a:gd name="T40" fmla="*/ 0 w 1285"/>
                <a:gd name="T41" fmla="*/ 1 h 505"/>
                <a:gd name="T42" fmla="*/ 0 w 1285"/>
                <a:gd name="T43" fmla="*/ 1 h 505"/>
                <a:gd name="T44" fmla="*/ 0 w 1285"/>
                <a:gd name="T45" fmla="*/ 1 h 505"/>
                <a:gd name="T46" fmla="*/ 0 w 1285"/>
                <a:gd name="T47" fmla="*/ 1 h 505"/>
                <a:gd name="T48" fmla="*/ 1 w 1285"/>
                <a:gd name="T49" fmla="*/ 1 h 505"/>
                <a:gd name="T50" fmla="*/ 1 w 1285"/>
                <a:gd name="T51" fmla="*/ 1 h 505"/>
                <a:gd name="T52" fmla="*/ 1 w 1285"/>
                <a:gd name="T53" fmla="*/ 2 h 505"/>
                <a:gd name="T54" fmla="*/ 2 w 1285"/>
                <a:gd name="T55" fmla="*/ 2 h 505"/>
                <a:gd name="T56" fmla="*/ 2 w 1285"/>
                <a:gd name="T57" fmla="*/ 2 h 505"/>
                <a:gd name="T58" fmla="*/ 3 w 1285"/>
                <a:gd name="T59" fmla="*/ 2 h 505"/>
                <a:gd name="T60" fmla="*/ 3 w 1285"/>
                <a:gd name="T61" fmla="*/ 2 h 505"/>
                <a:gd name="T62" fmla="*/ 4 w 1285"/>
                <a:gd name="T63" fmla="*/ 3 h 505"/>
                <a:gd name="T64" fmla="*/ 5 w 1285"/>
                <a:gd name="T65" fmla="*/ 3 h 505"/>
                <a:gd name="T66" fmla="*/ 5 w 1285"/>
                <a:gd name="T67" fmla="*/ 3 h 505"/>
                <a:gd name="T68" fmla="*/ 6 w 1285"/>
                <a:gd name="T69" fmla="*/ 3 h 505"/>
                <a:gd name="T70" fmla="*/ 7 w 1285"/>
                <a:gd name="T71" fmla="*/ 3 h 505"/>
                <a:gd name="T72" fmla="*/ 7 w 1285"/>
                <a:gd name="T73" fmla="*/ 3 h 505"/>
                <a:gd name="T74" fmla="*/ 7 w 1285"/>
                <a:gd name="T75" fmla="*/ 3 h 505"/>
                <a:gd name="T76" fmla="*/ 8 w 1285"/>
                <a:gd name="T77" fmla="*/ 3 h 505"/>
                <a:gd name="T78" fmla="*/ 8 w 1285"/>
                <a:gd name="T79" fmla="*/ 3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5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6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1 w 179"/>
                <a:gd name="T1" fmla="*/ 1 h 216"/>
                <a:gd name="T2" fmla="*/ 1 w 179"/>
                <a:gd name="T3" fmla="*/ 1 h 216"/>
                <a:gd name="T4" fmla="*/ 1 w 179"/>
                <a:gd name="T5" fmla="*/ 1 h 216"/>
                <a:gd name="T6" fmla="*/ 0 w 179"/>
                <a:gd name="T7" fmla="*/ 1 h 216"/>
                <a:gd name="T8" fmla="*/ 0 w 179"/>
                <a:gd name="T9" fmla="*/ 1 h 216"/>
                <a:gd name="T10" fmla="*/ 0 w 179"/>
                <a:gd name="T11" fmla="*/ 2 h 216"/>
                <a:gd name="T12" fmla="*/ 0 w 179"/>
                <a:gd name="T13" fmla="*/ 2 h 216"/>
                <a:gd name="T14" fmla="*/ 0 w 179"/>
                <a:gd name="T15" fmla="*/ 2 h 216"/>
                <a:gd name="T16" fmla="*/ 0 w 179"/>
                <a:gd name="T17" fmla="*/ 3 h 216"/>
                <a:gd name="T18" fmla="*/ 0 w 179"/>
                <a:gd name="T19" fmla="*/ 3 h 216"/>
                <a:gd name="T20" fmla="*/ 0 w 179"/>
                <a:gd name="T21" fmla="*/ 4 h 216"/>
                <a:gd name="T22" fmla="*/ 0 w 179"/>
                <a:gd name="T23" fmla="*/ 4 h 216"/>
                <a:gd name="T24" fmla="*/ 1 w 179"/>
                <a:gd name="T25" fmla="*/ 4 h 216"/>
                <a:gd name="T26" fmla="*/ 1 w 179"/>
                <a:gd name="T27" fmla="*/ 4 h 216"/>
                <a:gd name="T28" fmla="*/ 1 w 179"/>
                <a:gd name="T29" fmla="*/ 4 h 216"/>
                <a:gd name="T30" fmla="*/ 2 w 179"/>
                <a:gd name="T31" fmla="*/ 4 h 216"/>
                <a:gd name="T32" fmla="*/ 2 w 179"/>
                <a:gd name="T33" fmla="*/ 4 h 216"/>
                <a:gd name="T34" fmla="*/ 2 w 179"/>
                <a:gd name="T35" fmla="*/ 4 h 216"/>
                <a:gd name="T36" fmla="*/ 2 w 179"/>
                <a:gd name="T37" fmla="*/ 4 h 216"/>
                <a:gd name="T38" fmla="*/ 2 w 179"/>
                <a:gd name="T39" fmla="*/ 4 h 216"/>
                <a:gd name="T40" fmla="*/ 2 w 179"/>
                <a:gd name="T41" fmla="*/ 4 h 216"/>
                <a:gd name="T42" fmla="*/ 2 w 179"/>
                <a:gd name="T43" fmla="*/ 4 h 216"/>
                <a:gd name="T44" fmla="*/ 2 w 179"/>
                <a:gd name="T45" fmla="*/ 4 h 216"/>
                <a:gd name="T46" fmla="*/ 2 w 179"/>
                <a:gd name="T47" fmla="*/ 4 h 216"/>
                <a:gd name="T48" fmla="*/ 2 w 179"/>
                <a:gd name="T49" fmla="*/ 4 h 216"/>
                <a:gd name="T50" fmla="*/ 2 w 179"/>
                <a:gd name="T51" fmla="*/ 4 h 216"/>
                <a:gd name="T52" fmla="*/ 2 w 179"/>
                <a:gd name="T53" fmla="*/ 4 h 216"/>
                <a:gd name="T54" fmla="*/ 1 w 179"/>
                <a:gd name="T55" fmla="*/ 4 h 216"/>
                <a:gd name="T56" fmla="*/ 1 w 179"/>
                <a:gd name="T57" fmla="*/ 4 h 216"/>
                <a:gd name="T58" fmla="*/ 1 w 179"/>
                <a:gd name="T59" fmla="*/ 4 h 216"/>
                <a:gd name="T60" fmla="*/ 1 w 179"/>
                <a:gd name="T61" fmla="*/ 3 h 216"/>
                <a:gd name="T62" fmla="*/ 1 w 179"/>
                <a:gd name="T63" fmla="*/ 3 h 216"/>
                <a:gd name="T64" fmla="*/ 1 w 179"/>
                <a:gd name="T65" fmla="*/ 3 h 216"/>
                <a:gd name="T66" fmla="*/ 1 w 179"/>
                <a:gd name="T67" fmla="*/ 2 h 216"/>
                <a:gd name="T68" fmla="*/ 1 w 179"/>
                <a:gd name="T69" fmla="*/ 2 h 216"/>
                <a:gd name="T70" fmla="*/ 1 w 179"/>
                <a:gd name="T71" fmla="*/ 1 h 216"/>
                <a:gd name="T72" fmla="*/ 1 w 179"/>
                <a:gd name="T73" fmla="*/ 1 h 216"/>
                <a:gd name="T74" fmla="*/ 2 w 179"/>
                <a:gd name="T75" fmla="*/ 1 h 216"/>
                <a:gd name="T76" fmla="*/ 2 w 179"/>
                <a:gd name="T77" fmla="*/ 0 h 216"/>
                <a:gd name="T78" fmla="*/ 3 w 179"/>
                <a:gd name="T79" fmla="*/ 0 h 216"/>
                <a:gd name="T80" fmla="*/ 3 w 179"/>
                <a:gd name="T81" fmla="*/ 0 h 216"/>
                <a:gd name="T82" fmla="*/ 3 w 179"/>
                <a:gd name="T83" fmla="*/ 0 h 216"/>
                <a:gd name="T84" fmla="*/ 3 w 179"/>
                <a:gd name="T85" fmla="*/ 0 h 216"/>
                <a:gd name="T86" fmla="*/ 2 w 179"/>
                <a:gd name="T87" fmla="*/ 0 h 216"/>
                <a:gd name="T88" fmla="*/ 2 w 179"/>
                <a:gd name="T89" fmla="*/ 0 h 216"/>
                <a:gd name="T90" fmla="*/ 2 w 179"/>
                <a:gd name="T91" fmla="*/ 0 h 216"/>
                <a:gd name="T92" fmla="*/ 2 w 179"/>
                <a:gd name="T93" fmla="*/ 0 h 216"/>
                <a:gd name="T94" fmla="*/ 1 w 179"/>
                <a:gd name="T95" fmla="*/ 0 h 216"/>
                <a:gd name="T96" fmla="*/ 1 w 179"/>
                <a:gd name="T97" fmla="*/ 1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7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 w 114"/>
                <a:gd name="T1" fmla="*/ 1 h 168"/>
                <a:gd name="T2" fmla="*/ 1 w 114"/>
                <a:gd name="T3" fmla="*/ 1 h 168"/>
                <a:gd name="T4" fmla="*/ 1 w 114"/>
                <a:gd name="T5" fmla="*/ 2 h 168"/>
                <a:gd name="T6" fmla="*/ 1 w 114"/>
                <a:gd name="T7" fmla="*/ 2 h 168"/>
                <a:gd name="T8" fmla="*/ 1 w 114"/>
                <a:gd name="T9" fmla="*/ 2 h 168"/>
                <a:gd name="T10" fmla="*/ 1 w 114"/>
                <a:gd name="T11" fmla="*/ 3 h 168"/>
                <a:gd name="T12" fmla="*/ 1 w 114"/>
                <a:gd name="T13" fmla="*/ 3 h 168"/>
                <a:gd name="T14" fmla="*/ 1 w 114"/>
                <a:gd name="T15" fmla="*/ 3 h 168"/>
                <a:gd name="T16" fmla="*/ 0 w 114"/>
                <a:gd name="T17" fmla="*/ 3 h 168"/>
                <a:gd name="T18" fmla="*/ 0 w 114"/>
                <a:gd name="T19" fmla="*/ 3 h 168"/>
                <a:gd name="T20" fmla="*/ 0 w 114"/>
                <a:gd name="T21" fmla="*/ 3 h 168"/>
                <a:gd name="T22" fmla="*/ 0 w 114"/>
                <a:gd name="T23" fmla="*/ 3 h 168"/>
                <a:gd name="T24" fmla="*/ 0 w 114"/>
                <a:gd name="T25" fmla="*/ 3 h 168"/>
                <a:gd name="T26" fmla="*/ 0 w 114"/>
                <a:gd name="T27" fmla="*/ 3 h 168"/>
                <a:gd name="T28" fmla="*/ 0 w 114"/>
                <a:gd name="T29" fmla="*/ 3 h 168"/>
                <a:gd name="T30" fmla="*/ 0 w 114"/>
                <a:gd name="T31" fmla="*/ 3 h 168"/>
                <a:gd name="T32" fmla="*/ 1 w 114"/>
                <a:gd name="T33" fmla="*/ 3 h 168"/>
                <a:gd name="T34" fmla="*/ 1 w 114"/>
                <a:gd name="T35" fmla="*/ 3 h 168"/>
                <a:gd name="T36" fmla="*/ 1 w 114"/>
                <a:gd name="T37" fmla="*/ 3 h 168"/>
                <a:gd name="T38" fmla="*/ 1 w 114"/>
                <a:gd name="T39" fmla="*/ 3 h 168"/>
                <a:gd name="T40" fmla="*/ 1 w 114"/>
                <a:gd name="T41" fmla="*/ 2 h 168"/>
                <a:gd name="T42" fmla="*/ 2 w 114"/>
                <a:gd name="T43" fmla="*/ 2 h 168"/>
                <a:gd name="T44" fmla="*/ 2 w 114"/>
                <a:gd name="T45" fmla="*/ 2 h 168"/>
                <a:gd name="T46" fmla="*/ 2 w 114"/>
                <a:gd name="T47" fmla="*/ 1 h 168"/>
                <a:gd name="T48" fmla="*/ 2 w 114"/>
                <a:gd name="T49" fmla="*/ 1 h 168"/>
                <a:gd name="T50" fmla="*/ 1 w 114"/>
                <a:gd name="T51" fmla="*/ 1 h 168"/>
                <a:gd name="T52" fmla="*/ 1 w 114"/>
                <a:gd name="T53" fmla="*/ 0 h 168"/>
                <a:gd name="T54" fmla="*/ 1 w 114"/>
                <a:gd name="T55" fmla="*/ 0 h 168"/>
                <a:gd name="T56" fmla="*/ 1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1 w 114"/>
                <a:gd name="T71" fmla="*/ 0 h 168"/>
                <a:gd name="T72" fmla="*/ 1 w 114"/>
                <a:gd name="T73" fmla="*/ 0 h 168"/>
                <a:gd name="T74" fmla="*/ 1 w 114"/>
                <a:gd name="T75" fmla="*/ 1 h 168"/>
                <a:gd name="T76" fmla="*/ 1 w 114"/>
                <a:gd name="T77" fmla="*/ 1 h 168"/>
                <a:gd name="T78" fmla="*/ 1 w 114"/>
                <a:gd name="T79" fmla="*/ 1 h 168"/>
                <a:gd name="T80" fmla="*/ 1 w 114"/>
                <a:gd name="T81" fmla="*/ 1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8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2 w 289"/>
                <a:gd name="T1" fmla="*/ 1 h 351"/>
                <a:gd name="T2" fmla="*/ 1 w 289"/>
                <a:gd name="T3" fmla="*/ 2 h 351"/>
                <a:gd name="T4" fmla="*/ 0 w 289"/>
                <a:gd name="T5" fmla="*/ 3 h 351"/>
                <a:gd name="T6" fmla="*/ 0 w 289"/>
                <a:gd name="T7" fmla="*/ 4 h 351"/>
                <a:gd name="T8" fmla="*/ 0 w 289"/>
                <a:gd name="T9" fmla="*/ 5 h 351"/>
                <a:gd name="T10" fmla="*/ 0 w 289"/>
                <a:gd name="T11" fmla="*/ 5 h 351"/>
                <a:gd name="T12" fmla="*/ 0 w 289"/>
                <a:gd name="T13" fmla="*/ 6 h 351"/>
                <a:gd name="T14" fmla="*/ 1 w 289"/>
                <a:gd name="T15" fmla="*/ 6 h 351"/>
                <a:gd name="T16" fmla="*/ 1 w 289"/>
                <a:gd name="T17" fmla="*/ 6 h 351"/>
                <a:gd name="T18" fmla="*/ 1 w 289"/>
                <a:gd name="T19" fmla="*/ 6 h 351"/>
                <a:gd name="T20" fmla="*/ 2 w 289"/>
                <a:gd name="T21" fmla="*/ 7 h 351"/>
                <a:gd name="T22" fmla="*/ 2 w 289"/>
                <a:gd name="T23" fmla="*/ 7 h 351"/>
                <a:gd name="T24" fmla="*/ 3 w 289"/>
                <a:gd name="T25" fmla="*/ 7 h 351"/>
                <a:gd name="T26" fmla="*/ 3 w 289"/>
                <a:gd name="T27" fmla="*/ 7 h 351"/>
                <a:gd name="T28" fmla="*/ 4 w 289"/>
                <a:gd name="T29" fmla="*/ 7 h 351"/>
                <a:gd name="T30" fmla="*/ 4 w 289"/>
                <a:gd name="T31" fmla="*/ 7 h 351"/>
                <a:gd name="T32" fmla="*/ 5 w 289"/>
                <a:gd name="T33" fmla="*/ 7 h 351"/>
                <a:gd name="T34" fmla="*/ 5 w 289"/>
                <a:gd name="T35" fmla="*/ 7 h 351"/>
                <a:gd name="T36" fmla="*/ 5 w 289"/>
                <a:gd name="T37" fmla="*/ 7 h 351"/>
                <a:gd name="T38" fmla="*/ 5 w 289"/>
                <a:gd name="T39" fmla="*/ 7 h 351"/>
                <a:gd name="T40" fmla="*/ 4 w 289"/>
                <a:gd name="T41" fmla="*/ 7 h 351"/>
                <a:gd name="T42" fmla="*/ 4 w 289"/>
                <a:gd name="T43" fmla="*/ 6 h 351"/>
                <a:gd name="T44" fmla="*/ 3 w 289"/>
                <a:gd name="T45" fmla="*/ 6 h 351"/>
                <a:gd name="T46" fmla="*/ 3 w 289"/>
                <a:gd name="T47" fmla="*/ 6 h 351"/>
                <a:gd name="T48" fmla="*/ 2 w 289"/>
                <a:gd name="T49" fmla="*/ 6 h 351"/>
                <a:gd name="T50" fmla="*/ 2 w 289"/>
                <a:gd name="T51" fmla="*/ 6 h 351"/>
                <a:gd name="T52" fmla="*/ 2 w 289"/>
                <a:gd name="T53" fmla="*/ 6 h 351"/>
                <a:gd name="T54" fmla="*/ 1 w 289"/>
                <a:gd name="T55" fmla="*/ 6 h 351"/>
                <a:gd name="T56" fmla="*/ 1 w 289"/>
                <a:gd name="T57" fmla="*/ 5 h 351"/>
                <a:gd name="T58" fmla="*/ 1 w 289"/>
                <a:gd name="T59" fmla="*/ 5 h 351"/>
                <a:gd name="T60" fmla="*/ 1 w 289"/>
                <a:gd name="T61" fmla="*/ 4 h 351"/>
                <a:gd name="T62" fmla="*/ 1 w 289"/>
                <a:gd name="T63" fmla="*/ 4 h 351"/>
                <a:gd name="T64" fmla="*/ 1 w 289"/>
                <a:gd name="T65" fmla="*/ 3 h 351"/>
                <a:gd name="T66" fmla="*/ 1 w 289"/>
                <a:gd name="T67" fmla="*/ 3 h 351"/>
                <a:gd name="T68" fmla="*/ 1 w 289"/>
                <a:gd name="T69" fmla="*/ 2 h 351"/>
                <a:gd name="T70" fmla="*/ 2 w 289"/>
                <a:gd name="T71" fmla="*/ 2 h 351"/>
                <a:gd name="T72" fmla="*/ 2 w 289"/>
                <a:gd name="T73" fmla="*/ 1 h 351"/>
                <a:gd name="T74" fmla="*/ 3 w 289"/>
                <a:gd name="T75" fmla="*/ 1 h 351"/>
                <a:gd name="T76" fmla="*/ 3 w 289"/>
                <a:gd name="T77" fmla="*/ 0 h 351"/>
                <a:gd name="T78" fmla="*/ 4 w 289"/>
                <a:gd name="T79" fmla="*/ 0 h 351"/>
                <a:gd name="T80" fmla="*/ 4 w 289"/>
                <a:gd name="T81" fmla="*/ 0 h 351"/>
                <a:gd name="T82" fmla="*/ 3 w 289"/>
                <a:gd name="T83" fmla="*/ 0 h 351"/>
                <a:gd name="T84" fmla="*/ 3 w 289"/>
                <a:gd name="T85" fmla="*/ 0 h 351"/>
                <a:gd name="T86" fmla="*/ 2 w 289"/>
                <a:gd name="T87" fmla="*/ 1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9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3 w 254"/>
                <a:gd name="T1" fmla="*/ 1 h 234"/>
                <a:gd name="T2" fmla="*/ 4 w 254"/>
                <a:gd name="T3" fmla="*/ 2 h 234"/>
                <a:gd name="T4" fmla="*/ 4 w 254"/>
                <a:gd name="T5" fmla="*/ 2 h 234"/>
                <a:gd name="T6" fmla="*/ 4 w 254"/>
                <a:gd name="T7" fmla="*/ 2 h 234"/>
                <a:gd name="T8" fmla="*/ 4 w 254"/>
                <a:gd name="T9" fmla="*/ 3 h 234"/>
                <a:gd name="T10" fmla="*/ 4 w 254"/>
                <a:gd name="T11" fmla="*/ 3 h 234"/>
                <a:gd name="T12" fmla="*/ 4 w 254"/>
                <a:gd name="T13" fmla="*/ 3 h 234"/>
                <a:gd name="T14" fmla="*/ 4 w 254"/>
                <a:gd name="T15" fmla="*/ 4 h 234"/>
                <a:gd name="T16" fmla="*/ 3 w 254"/>
                <a:gd name="T17" fmla="*/ 4 h 234"/>
                <a:gd name="T18" fmla="*/ 3 w 254"/>
                <a:gd name="T19" fmla="*/ 4 h 234"/>
                <a:gd name="T20" fmla="*/ 3 w 254"/>
                <a:gd name="T21" fmla="*/ 4 h 234"/>
                <a:gd name="T22" fmla="*/ 3 w 254"/>
                <a:gd name="T23" fmla="*/ 4 h 234"/>
                <a:gd name="T24" fmla="*/ 3 w 254"/>
                <a:gd name="T25" fmla="*/ 5 h 234"/>
                <a:gd name="T26" fmla="*/ 3 w 254"/>
                <a:gd name="T27" fmla="*/ 5 h 234"/>
                <a:gd name="T28" fmla="*/ 3 w 254"/>
                <a:gd name="T29" fmla="*/ 5 h 234"/>
                <a:gd name="T30" fmla="*/ 3 w 254"/>
                <a:gd name="T31" fmla="*/ 5 h 234"/>
                <a:gd name="T32" fmla="*/ 3 w 254"/>
                <a:gd name="T33" fmla="*/ 5 h 234"/>
                <a:gd name="T34" fmla="*/ 3 w 254"/>
                <a:gd name="T35" fmla="*/ 5 h 234"/>
                <a:gd name="T36" fmla="*/ 3 w 254"/>
                <a:gd name="T37" fmla="*/ 5 h 234"/>
                <a:gd name="T38" fmla="*/ 3 w 254"/>
                <a:gd name="T39" fmla="*/ 5 h 234"/>
                <a:gd name="T40" fmla="*/ 3 w 254"/>
                <a:gd name="T41" fmla="*/ 5 h 234"/>
                <a:gd name="T42" fmla="*/ 3 w 254"/>
                <a:gd name="T43" fmla="*/ 5 h 234"/>
                <a:gd name="T44" fmla="*/ 4 w 254"/>
                <a:gd name="T45" fmla="*/ 4 h 234"/>
                <a:gd name="T46" fmla="*/ 4 w 254"/>
                <a:gd name="T47" fmla="*/ 4 h 234"/>
                <a:gd name="T48" fmla="*/ 4 w 254"/>
                <a:gd name="T49" fmla="*/ 3 h 234"/>
                <a:gd name="T50" fmla="*/ 4 w 254"/>
                <a:gd name="T51" fmla="*/ 3 h 234"/>
                <a:gd name="T52" fmla="*/ 4 w 254"/>
                <a:gd name="T53" fmla="*/ 2 h 234"/>
                <a:gd name="T54" fmla="*/ 4 w 254"/>
                <a:gd name="T55" fmla="*/ 2 h 234"/>
                <a:gd name="T56" fmla="*/ 4 w 254"/>
                <a:gd name="T57" fmla="*/ 1 h 234"/>
                <a:gd name="T58" fmla="*/ 3 w 254"/>
                <a:gd name="T59" fmla="*/ 1 h 234"/>
                <a:gd name="T60" fmla="*/ 3 w 254"/>
                <a:gd name="T61" fmla="*/ 1 h 234"/>
                <a:gd name="T62" fmla="*/ 3 w 254"/>
                <a:gd name="T63" fmla="*/ 1 h 234"/>
                <a:gd name="T64" fmla="*/ 3 w 254"/>
                <a:gd name="T65" fmla="*/ 1 h 234"/>
                <a:gd name="T66" fmla="*/ 2 w 254"/>
                <a:gd name="T67" fmla="*/ 0 h 234"/>
                <a:gd name="T68" fmla="*/ 2 w 254"/>
                <a:gd name="T69" fmla="*/ 0 h 234"/>
                <a:gd name="T70" fmla="*/ 2 w 254"/>
                <a:gd name="T71" fmla="*/ 0 h 234"/>
                <a:gd name="T72" fmla="*/ 2 w 254"/>
                <a:gd name="T73" fmla="*/ 0 h 234"/>
                <a:gd name="T74" fmla="*/ 1 w 254"/>
                <a:gd name="T75" fmla="*/ 0 h 234"/>
                <a:gd name="T76" fmla="*/ 1 w 254"/>
                <a:gd name="T77" fmla="*/ 0 h 234"/>
                <a:gd name="T78" fmla="*/ 1 w 254"/>
                <a:gd name="T79" fmla="*/ 0 h 234"/>
                <a:gd name="T80" fmla="*/ 1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1 w 254"/>
                <a:gd name="T95" fmla="*/ 0 h 234"/>
                <a:gd name="T96" fmla="*/ 1 w 254"/>
                <a:gd name="T97" fmla="*/ 0 h 234"/>
                <a:gd name="T98" fmla="*/ 1 w 254"/>
                <a:gd name="T99" fmla="*/ 0 h 234"/>
                <a:gd name="T100" fmla="*/ 1 w 254"/>
                <a:gd name="T101" fmla="*/ 0 h 234"/>
                <a:gd name="T102" fmla="*/ 1 w 254"/>
                <a:gd name="T103" fmla="*/ 0 h 234"/>
                <a:gd name="T104" fmla="*/ 2 w 254"/>
                <a:gd name="T105" fmla="*/ 0 h 234"/>
                <a:gd name="T106" fmla="*/ 2 w 254"/>
                <a:gd name="T107" fmla="*/ 1 h 234"/>
                <a:gd name="T108" fmla="*/ 2 w 254"/>
                <a:gd name="T109" fmla="*/ 1 h 234"/>
                <a:gd name="T110" fmla="*/ 2 w 254"/>
                <a:gd name="T111" fmla="*/ 1 h 234"/>
                <a:gd name="T112" fmla="*/ 3 w 254"/>
                <a:gd name="T113" fmla="*/ 1 h 234"/>
                <a:gd name="T114" fmla="*/ 3 w 254"/>
                <a:gd name="T115" fmla="*/ 1 h 234"/>
                <a:gd name="T116" fmla="*/ 3 w 254"/>
                <a:gd name="T117" fmla="*/ 1 h 234"/>
                <a:gd name="T118" fmla="*/ 3 w 254"/>
                <a:gd name="T119" fmla="*/ 1 h 234"/>
                <a:gd name="T120" fmla="*/ 3 w 254"/>
                <a:gd name="T121" fmla="*/ 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0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2 h 221"/>
                <a:gd name="T2" fmla="*/ 0 w 103"/>
                <a:gd name="T3" fmla="*/ 3 h 221"/>
                <a:gd name="T4" fmla="*/ 0 w 103"/>
                <a:gd name="T5" fmla="*/ 3 h 221"/>
                <a:gd name="T6" fmla="*/ 0 w 103"/>
                <a:gd name="T7" fmla="*/ 3 h 221"/>
                <a:gd name="T8" fmla="*/ 0 w 103"/>
                <a:gd name="T9" fmla="*/ 4 h 221"/>
                <a:gd name="T10" fmla="*/ 1 w 103"/>
                <a:gd name="T11" fmla="*/ 4 h 221"/>
                <a:gd name="T12" fmla="*/ 1 w 103"/>
                <a:gd name="T13" fmla="*/ 4 h 221"/>
                <a:gd name="T14" fmla="*/ 1 w 103"/>
                <a:gd name="T15" fmla="*/ 4 h 221"/>
                <a:gd name="T16" fmla="*/ 1 w 103"/>
                <a:gd name="T17" fmla="*/ 4 h 221"/>
                <a:gd name="T18" fmla="*/ 1 w 103"/>
                <a:gd name="T19" fmla="*/ 4 h 221"/>
                <a:gd name="T20" fmla="*/ 2 w 103"/>
                <a:gd name="T21" fmla="*/ 4 h 221"/>
                <a:gd name="T22" fmla="*/ 2 w 103"/>
                <a:gd name="T23" fmla="*/ 4 h 221"/>
                <a:gd name="T24" fmla="*/ 2 w 103"/>
                <a:gd name="T25" fmla="*/ 4 h 221"/>
                <a:gd name="T26" fmla="*/ 2 w 103"/>
                <a:gd name="T27" fmla="*/ 4 h 221"/>
                <a:gd name="T28" fmla="*/ 2 w 103"/>
                <a:gd name="T29" fmla="*/ 4 h 221"/>
                <a:gd name="T30" fmla="*/ 2 w 103"/>
                <a:gd name="T31" fmla="*/ 4 h 221"/>
                <a:gd name="T32" fmla="*/ 1 w 103"/>
                <a:gd name="T33" fmla="*/ 4 h 221"/>
                <a:gd name="T34" fmla="*/ 1 w 103"/>
                <a:gd name="T35" fmla="*/ 4 h 221"/>
                <a:gd name="T36" fmla="*/ 1 w 103"/>
                <a:gd name="T37" fmla="*/ 4 h 221"/>
                <a:gd name="T38" fmla="*/ 1 w 103"/>
                <a:gd name="T39" fmla="*/ 3 h 221"/>
                <a:gd name="T40" fmla="*/ 1 w 103"/>
                <a:gd name="T41" fmla="*/ 3 h 221"/>
                <a:gd name="T42" fmla="*/ 1 w 103"/>
                <a:gd name="T43" fmla="*/ 3 h 221"/>
                <a:gd name="T44" fmla="*/ 0 w 103"/>
                <a:gd name="T45" fmla="*/ 2 h 221"/>
                <a:gd name="T46" fmla="*/ 0 w 103"/>
                <a:gd name="T47" fmla="*/ 2 h 221"/>
                <a:gd name="T48" fmla="*/ 1 w 103"/>
                <a:gd name="T49" fmla="*/ 2 h 221"/>
                <a:gd name="T50" fmla="*/ 1 w 103"/>
                <a:gd name="T51" fmla="*/ 1 h 221"/>
                <a:gd name="T52" fmla="*/ 1 w 103"/>
                <a:gd name="T53" fmla="*/ 1 h 221"/>
                <a:gd name="T54" fmla="*/ 1 w 103"/>
                <a:gd name="T55" fmla="*/ 1 h 221"/>
                <a:gd name="T56" fmla="*/ 1 w 103"/>
                <a:gd name="T57" fmla="*/ 1 h 221"/>
                <a:gd name="T58" fmla="*/ 1 w 103"/>
                <a:gd name="T59" fmla="*/ 1 h 221"/>
                <a:gd name="T60" fmla="*/ 1 w 103"/>
                <a:gd name="T61" fmla="*/ 0 h 221"/>
                <a:gd name="T62" fmla="*/ 2 w 103"/>
                <a:gd name="T63" fmla="*/ 0 h 221"/>
                <a:gd name="T64" fmla="*/ 2 w 103"/>
                <a:gd name="T65" fmla="*/ 0 h 221"/>
                <a:gd name="T66" fmla="*/ 2 w 103"/>
                <a:gd name="T67" fmla="*/ 0 h 221"/>
                <a:gd name="T68" fmla="*/ 1 w 103"/>
                <a:gd name="T69" fmla="*/ 0 h 221"/>
                <a:gd name="T70" fmla="*/ 1 w 103"/>
                <a:gd name="T71" fmla="*/ 0 h 221"/>
                <a:gd name="T72" fmla="*/ 1 w 103"/>
                <a:gd name="T73" fmla="*/ 1 h 221"/>
                <a:gd name="T74" fmla="*/ 1 w 103"/>
                <a:gd name="T75" fmla="*/ 1 h 221"/>
                <a:gd name="T76" fmla="*/ 0 w 103"/>
                <a:gd name="T77" fmla="*/ 2 h 221"/>
                <a:gd name="T78" fmla="*/ 0 w 103"/>
                <a:gd name="T79" fmla="*/ 2 h 221"/>
                <a:gd name="T80" fmla="*/ 0 w 103"/>
                <a:gd name="T81" fmla="*/ 2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1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3 w 221"/>
                <a:gd name="T1" fmla="*/ 2 h 288"/>
                <a:gd name="T2" fmla="*/ 3 w 221"/>
                <a:gd name="T3" fmla="*/ 3 h 288"/>
                <a:gd name="T4" fmla="*/ 3 w 221"/>
                <a:gd name="T5" fmla="*/ 3 h 288"/>
                <a:gd name="T6" fmla="*/ 3 w 221"/>
                <a:gd name="T7" fmla="*/ 4 h 288"/>
                <a:gd name="T8" fmla="*/ 3 w 221"/>
                <a:gd name="T9" fmla="*/ 4 h 288"/>
                <a:gd name="T10" fmla="*/ 3 w 221"/>
                <a:gd name="T11" fmla="*/ 4 h 288"/>
                <a:gd name="T12" fmla="*/ 2 w 221"/>
                <a:gd name="T13" fmla="*/ 5 h 288"/>
                <a:gd name="T14" fmla="*/ 2 w 221"/>
                <a:gd name="T15" fmla="*/ 5 h 288"/>
                <a:gd name="T16" fmla="*/ 2 w 221"/>
                <a:gd name="T17" fmla="*/ 5 h 288"/>
                <a:gd name="T18" fmla="*/ 2 w 221"/>
                <a:gd name="T19" fmla="*/ 5 h 288"/>
                <a:gd name="T20" fmla="*/ 2 w 221"/>
                <a:gd name="T21" fmla="*/ 6 h 288"/>
                <a:gd name="T22" fmla="*/ 2 w 221"/>
                <a:gd name="T23" fmla="*/ 6 h 288"/>
                <a:gd name="T24" fmla="*/ 2 w 221"/>
                <a:gd name="T25" fmla="*/ 6 h 288"/>
                <a:gd name="T26" fmla="*/ 2 w 221"/>
                <a:gd name="T27" fmla="*/ 6 h 288"/>
                <a:gd name="T28" fmla="*/ 2 w 221"/>
                <a:gd name="T29" fmla="*/ 6 h 288"/>
                <a:gd name="T30" fmla="*/ 3 w 221"/>
                <a:gd name="T31" fmla="*/ 5 h 288"/>
                <a:gd name="T32" fmla="*/ 3 w 221"/>
                <a:gd name="T33" fmla="*/ 5 h 288"/>
                <a:gd name="T34" fmla="*/ 3 w 221"/>
                <a:gd name="T35" fmla="*/ 4 h 288"/>
                <a:gd name="T36" fmla="*/ 4 w 221"/>
                <a:gd name="T37" fmla="*/ 4 h 288"/>
                <a:gd name="T38" fmla="*/ 4 w 221"/>
                <a:gd name="T39" fmla="*/ 3 h 288"/>
                <a:gd name="T40" fmla="*/ 3 w 221"/>
                <a:gd name="T41" fmla="*/ 2 h 288"/>
                <a:gd name="T42" fmla="*/ 3 w 221"/>
                <a:gd name="T43" fmla="*/ 2 h 288"/>
                <a:gd name="T44" fmla="*/ 3 w 221"/>
                <a:gd name="T45" fmla="*/ 1 h 288"/>
                <a:gd name="T46" fmla="*/ 2 w 221"/>
                <a:gd name="T47" fmla="*/ 1 h 288"/>
                <a:gd name="T48" fmla="*/ 2 w 221"/>
                <a:gd name="T49" fmla="*/ 1 h 288"/>
                <a:gd name="T50" fmla="*/ 1 w 221"/>
                <a:gd name="T51" fmla="*/ 1 h 288"/>
                <a:gd name="T52" fmla="*/ 1 w 221"/>
                <a:gd name="T53" fmla="*/ 0 h 288"/>
                <a:gd name="T54" fmla="*/ 1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1 w 221"/>
                <a:gd name="T65" fmla="*/ 0 h 288"/>
                <a:gd name="T66" fmla="*/ 1 w 221"/>
                <a:gd name="T67" fmla="*/ 1 h 288"/>
                <a:gd name="T68" fmla="*/ 2 w 221"/>
                <a:gd name="T69" fmla="*/ 1 h 288"/>
                <a:gd name="T70" fmla="*/ 2 w 221"/>
                <a:gd name="T71" fmla="*/ 1 h 288"/>
                <a:gd name="T72" fmla="*/ 2 w 221"/>
                <a:gd name="T73" fmla="*/ 2 h 288"/>
                <a:gd name="T74" fmla="*/ 3 w 221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2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1 h 174"/>
                <a:gd name="T20" fmla="*/ 0 w 74"/>
                <a:gd name="T21" fmla="*/ 1 h 174"/>
                <a:gd name="T22" fmla="*/ 0 w 74"/>
                <a:gd name="T23" fmla="*/ 2 h 174"/>
                <a:gd name="T24" fmla="*/ 0 w 74"/>
                <a:gd name="T25" fmla="*/ 2 h 174"/>
                <a:gd name="T26" fmla="*/ 1 w 74"/>
                <a:gd name="T27" fmla="*/ 3 h 174"/>
                <a:gd name="T28" fmla="*/ 1 w 74"/>
                <a:gd name="T29" fmla="*/ 3 h 174"/>
                <a:gd name="T30" fmla="*/ 1 w 74"/>
                <a:gd name="T31" fmla="*/ 4 h 174"/>
                <a:gd name="T32" fmla="*/ 1 w 74"/>
                <a:gd name="T33" fmla="*/ 4 h 174"/>
                <a:gd name="T34" fmla="*/ 1 w 74"/>
                <a:gd name="T35" fmla="*/ 3 h 174"/>
                <a:gd name="T36" fmla="*/ 1 w 74"/>
                <a:gd name="T37" fmla="*/ 3 h 174"/>
                <a:gd name="T38" fmla="*/ 1 w 74"/>
                <a:gd name="T39" fmla="*/ 3 h 174"/>
                <a:gd name="T40" fmla="*/ 1 w 74"/>
                <a:gd name="T41" fmla="*/ 2 h 174"/>
                <a:gd name="T42" fmla="*/ 1 w 74"/>
                <a:gd name="T43" fmla="*/ 2 h 174"/>
                <a:gd name="T44" fmla="*/ 1 w 74"/>
                <a:gd name="T45" fmla="*/ 1 h 174"/>
                <a:gd name="T46" fmla="*/ 0 w 74"/>
                <a:gd name="T47" fmla="*/ 1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3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1 h 87"/>
                <a:gd name="T22" fmla="*/ 0 w 39"/>
                <a:gd name="T23" fmla="*/ 1 h 87"/>
                <a:gd name="T24" fmla="*/ 0 w 39"/>
                <a:gd name="T25" fmla="*/ 1 h 87"/>
                <a:gd name="T26" fmla="*/ 0 w 39"/>
                <a:gd name="T27" fmla="*/ 1 h 87"/>
                <a:gd name="T28" fmla="*/ 0 w 39"/>
                <a:gd name="T29" fmla="*/ 2 h 87"/>
                <a:gd name="T30" fmla="*/ 1 w 39"/>
                <a:gd name="T31" fmla="*/ 2 h 87"/>
                <a:gd name="T32" fmla="*/ 1 w 39"/>
                <a:gd name="T33" fmla="*/ 2 h 87"/>
                <a:gd name="T34" fmla="*/ 1 w 39"/>
                <a:gd name="T35" fmla="*/ 1 h 87"/>
                <a:gd name="T36" fmla="*/ 1 w 39"/>
                <a:gd name="T37" fmla="*/ 1 h 87"/>
                <a:gd name="T38" fmla="*/ 0 w 39"/>
                <a:gd name="T39" fmla="*/ 1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4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1 h 51"/>
                <a:gd name="T32" fmla="*/ 0 w 34"/>
                <a:gd name="T33" fmla="*/ 1 h 51"/>
                <a:gd name="T34" fmla="*/ 0 w 34"/>
                <a:gd name="T35" fmla="*/ 1 h 51"/>
                <a:gd name="T36" fmla="*/ 0 w 34"/>
                <a:gd name="T37" fmla="*/ 1 h 51"/>
                <a:gd name="T38" fmla="*/ 0 w 34"/>
                <a:gd name="T39" fmla="*/ 1 h 51"/>
                <a:gd name="T40" fmla="*/ 0 w 34"/>
                <a:gd name="T41" fmla="*/ 1 h 51"/>
                <a:gd name="T42" fmla="*/ 0 w 34"/>
                <a:gd name="T43" fmla="*/ 1 h 51"/>
                <a:gd name="T44" fmla="*/ 0 w 34"/>
                <a:gd name="T45" fmla="*/ 1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5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1 w 46"/>
                <a:gd name="T1" fmla="*/ 0 h 33"/>
                <a:gd name="T2" fmla="*/ 1 w 46"/>
                <a:gd name="T3" fmla="*/ 0 h 33"/>
                <a:gd name="T4" fmla="*/ 1 w 46"/>
                <a:gd name="T5" fmla="*/ 0 h 33"/>
                <a:gd name="T6" fmla="*/ 1 w 46"/>
                <a:gd name="T7" fmla="*/ 0 h 33"/>
                <a:gd name="T8" fmla="*/ 1 w 46"/>
                <a:gd name="T9" fmla="*/ 0 h 33"/>
                <a:gd name="T10" fmla="*/ 1 w 46"/>
                <a:gd name="T11" fmla="*/ 0 h 33"/>
                <a:gd name="T12" fmla="*/ 1 w 46"/>
                <a:gd name="T13" fmla="*/ 0 h 33"/>
                <a:gd name="T14" fmla="*/ 1 w 46"/>
                <a:gd name="T15" fmla="*/ 0 h 33"/>
                <a:gd name="T16" fmla="*/ 1 w 46"/>
                <a:gd name="T17" fmla="*/ 0 h 33"/>
                <a:gd name="T18" fmla="*/ 1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1 w 46"/>
                <a:gd name="T47" fmla="*/ 0 h 33"/>
                <a:gd name="T48" fmla="*/ 1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6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1 w 177"/>
                <a:gd name="T1" fmla="*/ 1 h 219"/>
                <a:gd name="T2" fmla="*/ 1 w 177"/>
                <a:gd name="T3" fmla="*/ 1 h 219"/>
                <a:gd name="T4" fmla="*/ 1 w 177"/>
                <a:gd name="T5" fmla="*/ 1 h 219"/>
                <a:gd name="T6" fmla="*/ 1 w 177"/>
                <a:gd name="T7" fmla="*/ 1 h 219"/>
                <a:gd name="T8" fmla="*/ 0 w 177"/>
                <a:gd name="T9" fmla="*/ 2 h 219"/>
                <a:gd name="T10" fmla="*/ 0 w 177"/>
                <a:gd name="T11" fmla="*/ 2 h 219"/>
                <a:gd name="T12" fmla="*/ 0 w 177"/>
                <a:gd name="T13" fmla="*/ 2 h 219"/>
                <a:gd name="T14" fmla="*/ 0 w 177"/>
                <a:gd name="T15" fmla="*/ 2 h 219"/>
                <a:gd name="T16" fmla="*/ 0 w 177"/>
                <a:gd name="T17" fmla="*/ 3 h 219"/>
                <a:gd name="T18" fmla="*/ 0 w 177"/>
                <a:gd name="T19" fmla="*/ 3 h 219"/>
                <a:gd name="T20" fmla="*/ 0 w 177"/>
                <a:gd name="T21" fmla="*/ 4 h 219"/>
                <a:gd name="T22" fmla="*/ 0 w 177"/>
                <a:gd name="T23" fmla="*/ 4 h 219"/>
                <a:gd name="T24" fmla="*/ 1 w 177"/>
                <a:gd name="T25" fmla="*/ 4 h 219"/>
                <a:gd name="T26" fmla="*/ 1 w 177"/>
                <a:gd name="T27" fmla="*/ 4 h 219"/>
                <a:gd name="T28" fmla="*/ 1 w 177"/>
                <a:gd name="T29" fmla="*/ 4 h 219"/>
                <a:gd name="T30" fmla="*/ 2 w 177"/>
                <a:gd name="T31" fmla="*/ 4 h 219"/>
                <a:gd name="T32" fmla="*/ 2 w 177"/>
                <a:gd name="T33" fmla="*/ 4 h 219"/>
                <a:gd name="T34" fmla="*/ 2 w 177"/>
                <a:gd name="T35" fmla="*/ 4 h 219"/>
                <a:gd name="T36" fmla="*/ 2 w 177"/>
                <a:gd name="T37" fmla="*/ 4 h 219"/>
                <a:gd name="T38" fmla="*/ 2 w 177"/>
                <a:gd name="T39" fmla="*/ 4 h 219"/>
                <a:gd name="T40" fmla="*/ 2 w 177"/>
                <a:gd name="T41" fmla="*/ 4 h 219"/>
                <a:gd name="T42" fmla="*/ 2 w 177"/>
                <a:gd name="T43" fmla="*/ 4 h 219"/>
                <a:gd name="T44" fmla="*/ 2 w 177"/>
                <a:gd name="T45" fmla="*/ 4 h 219"/>
                <a:gd name="T46" fmla="*/ 2 w 177"/>
                <a:gd name="T47" fmla="*/ 4 h 219"/>
                <a:gd name="T48" fmla="*/ 2 w 177"/>
                <a:gd name="T49" fmla="*/ 4 h 219"/>
                <a:gd name="T50" fmla="*/ 2 w 177"/>
                <a:gd name="T51" fmla="*/ 4 h 219"/>
                <a:gd name="T52" fmla="*/ 2 w 177"/>
                <a:gd name="T53" fmla="*/ 4 h 219"/>
                <a:gd name="T54" fmla="*/ 2 w 177"/>
                <a:gd name="T55" fmla="*/ 4 h 219"/>
                <a:gd name="T56" fmla="*/ 2 w 177"/>
                <a:gd name="T57" fmla="*/ 4 h 219"/>
                <a:gd name="T58" fmla="*/ 1 w 177"/>
                <a:gd name="T59" fmla="*/ 4 h 219"/>
                <a:gd name="T60" fmla="*/ 1 w 177"/>
                <a:gd name="T61" fmla="*/ 4 h 219"/>
                <a:gd name="T62" fmla="*/ 1 w 177"/>
                <a:gd name="T63" fmla="*/ 4 h 219"/>
                <a:gd name="T64" fmla="*/ 1 w 177"/>
                <a:gd name="T65" fmla="*/ 4 h 219"/>
                <a:gd name="T66" fmla="*/ 1 w 177"/>
                <a:gd name="T67" fmla="*/ 4 h 219"/>
                <a:gd name="T68" fmla="*/ 1 w 177"/>
                <a:gd name="T69" fmla="*/ 4 h 219"/>
                <a:gd name="T70" fmla="*/ 0 w 177"/>
                <a:gd name="T71" fmla="*/ 4 h 219"/>
                <a:gd name="T72" fmla="*/ 0 w 177"/>
                <a:gd name="T73" fmla="*/ 3 h 219"/>
                <a:gd name="T74" fmla="*/ 0 w 177"/>
                <a:gd name="T75" fmla="*/ 3 h 219"/>
                <a:gd name="T76" fmla="*/ 0 w 177"/>
                <a:gd name="T77" fmla="*/ 3 h 219"/>
                <a:gd name="T78" fmla="*/ 0 w 177"/>
                <a:gd name="T79" fmla="*/ 2 h 219"/>
                <a:gd name="T80" fmla="*/ 0 w 177"/>
                <a:gd name="T81" fmla="*/ 2 h 219"/>
                <a:gd name="T82" fmla="*/ 1 w 177"/>
                <a:gd name="T83" fmla="*/ 2 h 219"/>
                <a:gd name="T84" fmla="*/ 1 w 177"/>
                <a:gd name="T85" fmla="*/ 2 h 219"/>
                <a:gd name="T86" fmla="*/ 1 w 177"/>
                <a:gd name="T87" fmla="*/ 1 h 219"/>
                <a:gd name="T88" fmla="*/ 1 w 177"/>
                <a:gd name="T89" fmla="*/ 1 h 219"/>
                <a:gd name="T90" fmla="*/ 1 w 177"/>
                <a:gd name="T91" fmla="*/ 1 h 219"/>
                <a:gd name="T92" fmla="*/ 2 w 177"/>
                <a:gd name="T93" fmla="*/ 1 h 219"/>
                <a:gd name="T94" fmla="*/ 2 w 177"/>
                <a:gd name="T95" fmla="*/ 1 h 219"/>
                <a:gd name="T96" fmla="*/ 2 w 177"/>
                <a:gd name="T97" fmla="*/ 0 h 219"/>
                <a:gd name="T98" fmla="*/ 2 w 177"/>
                <a:gd name="T99" fmla="*/ 0 h 219"/>
                <a:gd name="T100" fmla="*/ 3 w 177"/>
                <a:gd name="T101" fmla="*/ 0 h 219"/>
                <a:gd name="T102" fmla="*/ 3 w 177"/>
                <a:gd name="T103" fmla="*/ 0 h 219"/>
                <a:gd name="T104" fmla="*/ 3 w 177"/>
                <a:gd name="T105" fmla="*/ 0 h 219"/>
                <a:gd name="T106" fmla="*/ 3 w 177"/>
                <a:gd name="T107" fmla="*/ 0 h 219"/>
                <a:gd name="T108" fmla="*/ 3 w 177"/>
                <a:gd name="T109" fmla="*/ 0 h 219"/>
                <a:gd name="T110" fmla="*/ 2 w 177"/>
                <a:gd name="T111" fmla="*/ 0 h 219"/>
                <a:gd name="T112" fmla="*/ 2 w 177"/>
                <a:gd name="T113" fmla="*/ 0 h 219"/>
                <a:gd name="T114" fmla="*/ 2 w 177"/>
                <a:gd name="T115" fmla="*/ 0 h 219"/>
                <a:gd name="T116" fmla="*/ 2 w 177"/>
                <a:gd name="T117" fmla="*/ 0 h 219"/>
                <a:gd name="T118" fmla="*/ 1 w 177"/>
                <a:gd name="T119" fmla="*/ 1 h 219"/>
                <a:gd name="T120" fmla="*/ 1 w 177"/>
                <a:gd name="T121" fmla="*/ 1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7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2 w 115"/>
                <a:gd name="T1" fmla="*/ 1 h 170"/>
                <a:gd name="T2" fmla="*/ 2 w 115"/>
                <a:gd name="T3" fmla="*/ 2 h 170"/>
                <a:gd name="T4" fmla="*/ 2 w 115"/>
                <a:gd name="T5" fmla="*/ 2 h 170"/>
                <a:gd name="T6" fmla="*/ 2 w 115"/>
                <a:gd name="T7" fmla="*/ 2 h 170"/>
                <a:gd name="T8" fmla="*/ 1 w 115"/>
                <a:gd name="T9" fmla="*/ 3 h 170"/>
                <a:gd name="T10" fmla="*/ 1 w 115"/>
                <a:gd name="T11" fmla="*/ 3 h 170"/>
                <a:gd name="T12" fmla="*/ 1 w 115"/>
                <a:gd name="T13" fmla="*/ 3 h 170"/>
                <a:gd name="T14" fmla="*/ 1 w 115"/>
                <a:gd name="T15" fmla="*/ 3 h 170"/>
                <a:gd name="T16" fmla="*/ 1 w 115"/>
                <a:gd name="T17" fmla="*/ 3 h 170"/>
                <a:gd name="T18" fmla="*/ 0 w 115"/>
                <a:gd name="T19" fmla="*/ 3 h 170"/>
                <a:gd name="T20" fmla="*/ 0 w 115"/>
                <a:gd name="T21" fmla="*/ 4 h 170"/>
                <a:gd name="T22" fmla="*/ 0 w 115"/>
                <a:gd name="T23" fmla="*/ 4 h 170"/>
                <a:gd name="T24" fmla="*/ 0 w 115"/>
                <a:gd name="T25" fmla="*/ 4 h 170"/>
                <a:gd name="T26" fmla="*/ 1 w 115"/>
                <a:gd name="T27" fmla="*/ 4 h 170"/>
                <a:gd name="T28" fmla="*/ 1 w 115"/>
                <a:gd name="T29" fmla="*/ 4 h 170"/>
                <a:gd name="T30" fmla="*/ 1 w 115"/>
                <a:gd name="T31" fmla="*/ 4 h 170"/>
                <a:gd name="T32" fmla="*/ 1 w 115"/>
                <a:gd name="T33" fmla="*/ 4 h 170"/>
                <a:gd name="T34" fmla="*/ 1 w 115"/>
                <a:gd name="T35" fmla="*/ 3 h 170"/>
                <a:gd name="T36" fmla="*/ 1 w 115"/>
                <a:gd name="T37" fmla="*/ 3 h 170"/>
                <a:gd name="T38" fmla="*/ 1 w 115"/>
                <a:gd name="T39" fmla="*/ 3 h 170"/>
                <a:gd name="T40" fmla="*/ 2 w 115"/>
                <a:gd name="T41" fmla="*/ 3 h 170"/>
                <a:gd name="T42" fmla="*/ 2 w 115"/>
                <a:gd name="T43" fmla="*/ 2 h 170"/>
                <a:gd name="T44" fmla="*/ 2 w 115"/>
                <a:gd name="T45" fmla="*/ 2 h 170"/>
                <a:gd name="T46" fmla="*/ 2 w 115"/>
                <a:gd name="T47" fmla="*/ 2 h 170"/>
                <a:gd name="T48" fmla="*/ 2 w 115"/>
                <a:gd name="T49" fmla="*/ 1 h 170"/>
                <a:gd name="T50" fmla="*/ 2 w 115"/>
                <a:gd name="T51" fmla="*/ 1 h 170"/>
                <a:gd name="T52" fmla="*/ 2 w 115"/>
                <a:gd name="T53" fmla="*/ 1 h 170"/>
                <a:gd name="T54" fmla="*/ 1 w 115"/>
                <a:gd name="T55" fmla="*/ 0 h 170"/>
                <a:gd name="T56" fmla="*/ 1 w 115"/>
                <a:gd name="T57" fmla="*/ 0 h 170"/>
                <a:gd name="T58" fmla="*/ 1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1 w 115"/>
                <a:gd name="T69" fmla="*/ 0 h 170"/>
                <a:gd name="T70" fmla="*/ 1 w 115"/>
                <a:gd name="T71" fmla="*/ 0 h 170"/>
                <a:gd name="T72" fmla="*/ 1 w 115"/>
                <a:gd name="T73" fmla="*/ 0 h 170"/>
                <a:gd name="T74" fmla="*/ 1 w 115"/>
                <a:gd name="T75" fmla="*/ 1 h 170"/>
                <a:gd name="T76" fmla="*/ 1 w 115"/>
                <a:gd name="T77" fmla="*/ 1 h 170"/>
                <a:gd name="T78" fmla="*/ 2 w 115"/>
                <a:gd name="T79" fmla="*/ 1 h 170"/>
                <a:gd name="T80" fmla="*/ 2 w 115"/>
                <a:gd name="T81" fmla="*/ 1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8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 w 289"/>
                <a:gd name="T1" fmla="*/ 1 h 352"/>
                <a:gd name="T2" fmla="*/ 1 w 289"/>
                <a:gd name="T3" fmla="*/ 2 h 352"/>
                <a:gd name="T4" fmla="*/ 0 w 289"/>
                <a:gd name="T5" fmla="*/ 3 h 352"/>
                <a:gd name="T6" fmla="*/ 0 w 289"/>
                <a:gd name="T7" fmla="*/ 4 h 352"/>
                <a:gd name="T8" fmla="*/ 0 w 289"/>
                <a:gd name="T9" fmla="*/ 5 h 352"/>
                <a:gd name="T10" fmla="*/ 0 w 289"/>
                <a:gd name="T11" fmla="*/ 5 h 352"/>
                <a:gd name="T12" fmla="*/ 0 w 289"/>
                <a:gd name="T13" fmla="*/ 6 h 352"/>
                <a:gd name="T14" fmla="*/ 0 w 289"/>
                <a:gd name="T15" fmla="*/ 6 h 352"/>
                <a:gd name="T16" fmla="*/ 1 w 289"/>
                <a:gd name="T17" fmla="*/ 6 h 352"/>
                <a:gd name="T18" fmla="*/ 1 w 289"/>
                <a:gd name="T19" fmla="*/ 6 h 352"/>
                <a:gd name="T20" fmla="*/ 2 w 289"/>
                <a:gd name="T21" fmla="*/ 7 h 352"/>
                <a:gd name="T22" fmla="*/ 2 w 289"/>
                <a:gd name="T23" fmla="*/ 7 h 352"/>
                <a:gd name="T24" fmla="*/ 3 w 289"/>
                <a:gd name="T25" fmla="*/ 7 h 352"/>
                <a:gd name="T26" fmla="*/ 3 w 289"/>
                <a:gd name="T27" fmla="*/ 7 h 352"/>
                <a:gd name="T28" fmla="*/ 4 w 289"/>
                <a:gd name="T29" fmla="*/ 7 h 352"/>
                <a:gd name="T30" fmla="*/ 4 w 289"/>
                <a:gd name="T31" fmla="*/ 7 h 352"/>
                <a:gd name="T32" fmla="*/ 4 w 289"/>
                <a:gd name="T33" fmla="*/ 7 h 352"/>
                <a:gd name="T34" fmla="*/ 4 w 289"/>
                <a:gd name="T35" fmla="*/ 7 h 352"/>
                <a:gd name="T36" fmla="*/ 4 w 289"/>
                <a:gd name="T37" fmla="*/ 7 h 352"/>
                <a:gd name="T38" fmla="*/ 4 w 289"/>
                <a:gd name="T39" fmla="*/ 7 h 352"/>
                <a:gd name="T40" fmla="*/ 4 w 289"/>
                <a:gd name="T41" fmla="*/ 7 h 352"/>
                <a:gd name="T42" fmla="*/ 4 w 289"/>
                <a:gd name="T43" fmla="*/ 7 h 352"/>
                <a:gd name="T44" fmla="*/ 3 w 289"/>
                <a:gd name="T45" fmla="*/ 7 h 352"/>
                <a:gd name="T46" fmla="*/ 3 w 289"/>
                <a:gd name="T47" fmla="*/ 6 h 352"/>
                <a:gd name="T48" fmla="*/ 2 w 289"/>
                <a:gd name="T49" fmla="*/ 6 h 352"/>
                <a:gd name="T50" fmla="*/ 2 w 289"/>
                <a:gd name="T51" fmla="*/ 6 h 352"/>
                <a:gd name="T52" fmla="*/ 1 w 289"/>
                <a:gd name="T53" fmla="*/ 6 h 352"/>
                <a:gd name="T54" fmla="*/ 1 w 289"/>
                <a:gd name="T55" fmla="*/ 6 h 352"/>
                <a:gd name="T56" fmla="*/ 1 w 289"/>
                <a:gd name="T57" fmla="*/ 5 h 352"/>
                <a:gd name="T58" fmla="*/ 0 w 289"/>
                <a:gd name="T59" fmla="*/ 5 h 352"/>
                <a:gd name="T60" fmla="*/ 0 w 289"/>
                <a:gd name="T61" fmla="*/ 5 h 352"/>
                <a:gd name="T62" fmla="*/ 0 w 289"/>
                <a:gd name="T63" fmla="*/ 4 h 352"/>
                <a:gd name="T64" fmla="*/ 1 w 289"/>
                <a:gd name="T65" fmla="*/ 3 h 352"/>
                <a:gd name="T66" fmla="*/ 1 w 289"/>
                <a:gd name="T67" fmla="*/ 3 h 352"/>
                <a:gd name="T68" fmla="*/ 1 w 289"/>
                <a:gd name="T69" fmla="*/ 2 h 352"/>
                <a:gd name="T70" fmla="*/ 2 w 289"/>
                <a:gd name="T71" fmla="*/ 2 h 352"/>
                <a:gd name="T72" fmla="*/ 2 w 289"/>
                <a:gd name="T73" fmla="*/ 1 h 352"/>
                <a:gd name="T74" fmla="*/ 2 w 289"/>
                <a:gd name="T75" fmla="*/ 1 h 352"/>
                <a:gd name="T76" fmla="*/ 3 w 289"/>
                <a:gd name="T77" fmla="*/ 0 h 352"/>
                <a:gd name="T78" fmla="*/ 3 w 289"/>
                <a:gd name="T79" fmla="*/ 0 h 352"/>
                <a:gd name="T80" fmla="*/ 3 w 289"/>
                <a:gd name="T81" fmla="*/ 0 h 352"/>
                <a:gd name="T82" fmla="*/ 3 w 289"/>
                <a:gd name="T83" fmla="*/ 0 h 352"/>
                <a:gd name="T84" fmla="*/ 2 w 289"/>
                <a:gd name="T85" fmla="*/ 0 h 352"/>
                <a:gd name="T86" fmla="*/ 2 w 289"/>
                <a:gd name="T87" fmla="*/ 1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9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3 w 252"/>
                <a:gd name="T1" fmla="*/ 1 h 235"/>
                <a:gd name="T2" fmla="*/ 4 w 252"/>
                <a:gd name="T3" fmla="*/ 2 h 235"/>
                <a:gd name="T4" fmla="*/ 4 w 252"/>
                <a:gd name="T5" fmla="*/ 2 h 235"/>
                <a:gd name="T6" fmla="*/ 4 w 252"/>
                <a:gd name="T7" fmla="*/ 2 h 235"/>
                <a:gd name="T8" fmla="*/ 4 w 252"/>
                <a:gd name="T9" fmla="*/ 3 h 235"/>
                <a:gd name="T10" fmla="*/ 4 w 252"/>
                <a:gd name="T11" fmla="*/ 3 h 235"/>
                <a:gd name="T12" fmla="*/ 4 w 252"/>
                <a:gd name="T13" fmla="*/ 3 h 235"/>
                <a:gd name="T14" fmla="*/ 4 w 252"/>
                <a:gd name="T15" fmla="*/ 4 h 235"/>
                <a:gd name="T16" fmla="*/ 3 w 252"/>
                <a:gd name="T17" fmla="*/ 4 h 235"/>
                <a:gd name="T18" fmla="*/ 3 w 252"/>
                <a:gd name="T19" fmla="*/ 4 h 235"/>
                <a:gd name="T20" fmla="*/ 3 w 252"/>
                <a:gd name="T21" fmla="*/ 4 h 235"/>
                <a:gd name="T22" fmla="*/ 3 w 252"/>
                <a:gd name="T23" fmla="*/ 4 h 235"/>
                <a:gd name="T24" fmla="*/ 3 w 252"/>
                <a:gd name="T25" fmla="*/ 5 h 235"/>
                <a:gd name="T26" fmla="*/ 3 w 252"/>
                <a:gd name="T27" fmla="*/ 5 h 235"/>
                <a:gd name="T28" fmla="*/ 3 w 252"/>
                <a:gd name="T29" fmla="*/ 5 h 235"/>
                <a:gd name="T30" fmla="*/ 3 w 252"/>
                <a:gd name="T31" fmla="*/ 5 h 235"/>
                <a:gd name="T32" fmla="*/ 3 w 252"/>
                <a:gd name="T33" fmla="*/ 5 h 235"/>
                <a:gd name="T34" fmla="*/ 3 w 252"/>
                <a:gd name="T35" fmla="*/ 5 h 235"/>
                <a:gd name="T36" fmla="*/ 3 w 252"/>
                <a:gd name="T37" fmla="*/ 5 h 235"/>
                <a:gd name="T38" fmla="*/ 3 w 252"/>
                <a:gd name="T39" fmla="*/ 5 h 235"/>
                <a:gd name="T40" fmla="*/ 3 w 252"/>
                <a:gd name="T41" fmla="*/ 5 h 235"/>
                <a:gd name="T42" fmla="*/ 3 w 252"/>
                <a:gd name="T43" fmla="*/ 5 h 235"/>
                <a:gd name="T44" fmla="*/ 4 w 252"/>
                <a:gd name="T45" fmla="*/ 4 h 235"/>
                <a:gd name="T46" fmla="*/ 4 w 252"/>
                <a:gd name="T47" fmla="*/ 4 h 235"/>
                <a:gd name="T48" fmla="*/ 4 w 252"/>
                <a:gd name="T49" fmla="*/ 3 h 235"/>
                <a:gd name="T50" fmla="*/ 4 w 252"/>
                <a:gd name="T51" fmla="*/ 3 h 235"/>
                <a:gd name="T52" fmla="*/ 4 w 252"/>
                <a:gd name="T53" fmla="*/ 2 h 235"/>
                <a:gd name="T54" fmla="*/ 4 w 252"/>
                <a:gd name="T55" fmla="*/ 2 h 235"/>
                <a:gd name="T56" fmla="*/ 4 w 252"/>
                <a:gd name="T57" fmla="*/ 1 h 235"/>
                <a:gd name="T58" fmla="*/ 3 w 252"/>
                <a:gd name="T59" fmla="*/ 1 h 235"/>
                <a:gd name="T60" fmla="*/ 3 w 252"/>
                <a:gd name="T61" fmla="*/ 1 h 235"/>
                <a:gd name="T62" fmla="*/ 3 w 252"/>
                <a:gd name="T63" fmla="*/ 1 h 235"/>
                <a:gd name="T64" fmla="*/ 3 w 252"/>
                <a:gd name="T65" fmla="*/ 1 h 235"/>
                <a:gd name="T66" fmla="*/ 2 w 252"/>
                <a:gd name="T67" fmla="*/ 0 h 235"/>
                <a:gd name="T68" fmla="*/ 2 w 252"/>
                <a:gd name="T69" fmla="*/ 0 h 235"/>
                <a:gd name="T70" fmla="*/ 2 w 252"/>
                <a:gd name="T71" fmla="*/ 0 h 235"/>
                <a:gd name="T72" fmla="*/ 1 w 252"/>
                <a:gd name="T73" fmla="*/ 0 h 235"/>
                <a:gd name="T74" fmla="*/ 1 w 252"/>
                <a:gd name="T75" fmla="*/ 0 h 235"/>
                <a:gd name="T76" fmla="*/ 1 w 252"/>
                <a:gd name="T77" fmla="*/ 0 h 235"/>
                <a:gd name="T78" fmla="*/ 1 w 252"/>
                <a:gd name="T79" fmla="*/ 0 h 235"/>
                <a:gd name="T80" fmla="*/ 1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1 w 252"/>
                <a:gd name="T95" fmla="*/ 0 h 235"/>
                <a:gd name="T96" fmla="*/ 1 w 252"/>
                <a:gd name="T97" fmla="*/ 0 h 235"/>
                <a:gd name="T98" fmla="*/ 1 w 252"/>
                <a:gd name="T99" fmla="*/ 0 h 235"/>
                <a:gd name="T100" fmla="*/ 1 w 252"/>
                <a:gd name="T101" fmla="*/ 0 h 235"/>
                <a:gd name="T102" fmla="*/ 1 w 252"/>
                <a:gd name="T103" fmla="*/ 0 h 235"/>
                <a:gd name="T104" fmla="*/ 2 w 252"/>
                <a:gd name="T105" fmla="*/ 0 h 235"/>
                <a:gd name="T106" fmla="*/ 2 w 252"/>
                <a:gd name="T107" fmla="*/ 1 h 235"/>
                <a:gd name="T108" fmla="*/ 2 w 252"/>
                <a:gd name="T109" fmla="*/ 1 h 235"/>
                <a:gd name="T110" fmla="*/ 2 w 252"/>
                <a:gd name="T111" fmla="*/ 1 h 235"/>
                <a:gd name="T112" fmla="*/ 3 w 252"/>
                <a:gd name="T113" fmla="*/ 1 h 235"/>
                <a:gd name="T114" fmla="*/ 3 w 252"/>
                <a:gd name="T115" fmla="*/ 1 h 235"/>
                <a:gd name="T116" fmla="*/ 3 w 252"/>
                <a:gd name="T117" fmla="*/ 1 h 235"/>
                <a:gd name="T118" fmla="*/ 3 w 252"/>
                <a:gd name="T119" fmla="*/ 1 h 235"/>
                <a:gd name="T120" fmla="*/ 3 w 252"/>
                <a:gd name="T121" fmla="*/ 1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0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2 h 220"/>
                <a:gd name="T2" fmla="*/ 0 w 103"/>
                <a:gd name="T3" fmla="*/ 3 h 220"/>
                <a:gd name="T4" fmla="*/ 0 w 103"/>
                <a:gd name="T5" fmla="*/ 3 h 220"/>
                <a:gd name="T6" fmla="*/ 0 w 103"/>
                <a:gd name="T7" fmla="*/ 4 h 220"/>
                <a:gd name="T8" fmla="*/ 0 w 103"/>
                <a:gd name="T9" fmla="*/ 4 h 220"/>
                <a:gd name="T10" fmla="*/ 1 w 103"/>
                <a:gd name="T11" fmla="*/ 4 h 220"/>
                <a:gd name="T12" fmla="*/ 1 w 103"/>
                <a:gd name="T13" fmla="*/ 4 h 220"/>
                <a:gd name="T14" fmla="*/ 1 w 103"/>
                <a:gd name="T15" fmla="*/ 5 h 220"/>
                <a:gd name="T16" fmla="*/ 1 w 103"/>
                <a:gd name="T17" fmla="*/ 5 h 220"/>
                <a:gd name="T18" fmla="*/ 1 w 103"/>
                <a:gd name="T19" fmla="*/ 5 h 220"/>
                <a:gd name="T20" fmla="*/ 2 w 103"/>
                <a:gd name="T21" fmla="*/ 5 h 220"/>
                <a:gd name="T22" fmla="*/ 2 w 103"/>
                <a:gd name="T23" fmla="*/ 5 h 220"/>
                <a:gd name="T24" fmla="*/ 2 w 103"/>
                <a:gd name="T25" fmla="*/ 5 h 220"/>
                <a:gd name="T26" fmla="*/ 2 w 103"/>
                <a:gd name="T27" fmla="*/ 4 h 220"/>
                <a:gd name="T28" fmla="*/ 2 w 103"/>
                <a:gd name="T29" fmla="*/ 4 h 220"/>
                <a:gd name="T30" fmla="*/ 2 w 103"/>
                <a:gd name="T31" fmla="*/ 4 h 220"/>
                <a:gd name="T32" fmla="*/ 1 w 103"/>
                <a:gd name="T33" fmla="*/ 4 h 220"/>
                <a:gd name="T34" fmla="*/ 1 w 103"/>
                <a:gd name="T35" fmla="*/ 4 h 220"/>
                <a:gd name="T36" fmla="*/ 1 w 103"/>
                <a:gd name="T37" fmla="*/ 4 h 220"/>
                <a:gd name="T38" fmla="*/ 1 w 103"/>
                <a:gd name="T39" fmla="*/ 3 h 220"/>
                <a:gd name="T40" fmla="*/ 1 w 103"/>
                <a:gd name="T41" fmla="*/ 3 h 220"/>
                <a:gd name="T42" fmla="*/ 1 w 103"/>
                <a:gd name="T43" fmla="*/ 3 h 220"/>
                <a:gd name="T44" fmla="*/ 0 w 103"/>
                <a:gd name="T45" fmla="*/ 3 h 220"/>
                <a:gd name="T46" fmla="*/ 0 w 103"/>
                <a:gd name="T47" fmla="*/ 2 h 220"/>
                <a:gd name="T48" fmla="*/ 1 w 103"/>
                <a:gd name="T49" fmla="*/ 2 h 220"/>
                <a:gd name="T50" fmla="*/ 1 w 103"/>
                <a:gd name="T51" fmla="*/ 1 h 220"/>
                <a:gd name="T52" fmla="*/ 1 w 103"/>
                <a:gd name="T53" fmla="*/ 1 h 220"/>
                <a:gd name="T54" fmla="*/ 1 w 103"/>
                <a:gd name="T55" fmla="*/ 1 h 220"/>
                <a:gd name="T56" fmla="*/ 1 w 103"/>
                <a:gd name="T57" fmla="*/ 1 h 220"/>
                <a:gd name="T58" fmla="*/ 1 w 103"/>
                <a:gd name="T59" fmla="*/ 0 h 220"/>
                <a:gd name="T60" fmla="*/ 2 w 103"/>
                <a:gd name="T61" fmla="*/ 0 h 220"/>
                <a:gd name="T62" fmla="*/ 2 w 103"/>
                <a:gd name="T63" fmla="*/ 0 h 220"/>
                <a:gd name="T64" fmla="*/ 2 w 103"/>
                <a:gd name="T65" fmla="*/ 0 h 220"/>
                <a:gd name="T66" fmla="*/ 2 w 103"/>
                <a:gd name="T67" fmla="*/ 0 h 220"/>
                <a:gd name="T68" fmla="*/ 1 w 103"/>
                <a:gd name="T69" fmla="*/ 0 h 220"/>
                <a:gd name="T70" fmla="*/ 1 w 103"/>
                <a:gd name="T71" fmla="*/ 1 h 220"/>
                <a:gd name="T72" fmla="*/ 1 w 103"/>
                <a:gd name="T73" fmla="*/ 1 h 220"/>
                <a:gd name="T74" fmla="*/ 1 w 103"/>
                <a:gd name="T75" fmla="*/ 1 h 220"/>
                <a:gd name="T76" fmla="*/ 0 w 103"/>
                <a:gd name="T77" fmla="*/ 2 h 220"/>
                <a:gd name="T78" fmla="*/ 0 w 103"/>
                <a:gd name="T79" fmla="*/ 2 h 220"/>
                <a:gd name="T80" fmla="*/ 0 w 103"/>
                <a:gd name="T81" fmla="*/ 2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1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3 w 220"/>
                <a:gd name="T1" fmla="*/ 2 h 288"/>
                <a:gd name="T2" fmla="*/ 3 w 220"/>
                <a:gd name="T3" fmla="*/ 3 h 288"/>
                <a:gd name="T4" fmla="*/ 3 w 220"/>
                <a:gd name="T5" fmla="*/ 3 h 288"/>
                <a:gd name="T6" fmla="*/ 3 w 220"/>
                <a:gd name="T7" fmla="*/ 4 h 288"/>
                <a:gd name="T8" fmla="*/ 3 w 220"/>
                <a:gd name="T9" fmla="*/ 4 h 288"/>
                <a:gd name="T10" fmla="*/ 3 w 220"/>
                <a:gd name="T11" fmla="*/ 4 h 288"/>
                <a:gd name="T12" fmla="*/ 2 w 220"/>
                <a:gd name="T13" fmla="*/ 5 h 288"/>
                <a:gd name="T14" fmla="*/ 2 w 220"/>
                <a:gd name="T15" fmla="*/ 5 h 288"/>
                <a:gd name="T16" fmla="*/ 2 w 220"/>
                <a:gd name="T17" fmla="*/ 5 h 288"/>
                <a:gd name="T18" fmla="*/ 2 w 220"/>
                <a:gd name="T19" fmla="*/ 5 h 288"/>
                <a:gd name="T20" fmla="*/ 2 w 220"/>
                <a:gd name="T21" fmla="*/ 6 h 288"/>
                <a:gd name="T22" fmla="*/ 2 w 220"/>
                <a:gd name="T23" fmla="*/ 6 h 288"/>
                <a:gd name="T24" fmla="*/ 2 w 220"/>
                <a:gd name="T25" fmla="*/ 6 h 288"/>
                <a:gd name="T26" fmla="*/ 2 w 220"/>
                <a:gd name="T27" fmla="*/ 6 h 288"/>
                <a:gd name="T28" fmla="*/ 2 w 220"/>
                <a:gd name="T29" fmla="*/ 6 h 288"/>
                <a:gd name="T30" fmla="*/ 3 w 220"/>
                <a:gd name="T31" fmla="*/ 5 h 288"/>
                <a:gd name="T32" fmla="*/ 3 w 220"/>
                <a:gd name="T33" fmla="*/ 5 h 288"/>
                <a:gd name="T34" fmla="*/ 3 w 220"/>
                <a:gd name="T35" fmla="*/ 4 h 288"/>
                <a:gd name="T36" fmla="*/ 4 w 220"/>
                <a:gd name="T37" fmla="*/ 4 h 288"/>
                <a:gd name="T38" fmla="*/ 4 w 220"/>
                <a:gd name="T39" fmla="*/ 3 h 288"/>
                <a:gd name="T40" fmla="*/ 3 w 220"/>
                <a:gd name="T41" fmla="*/ 2 h 288"/>
                <a:gd name="T42" fmla="*/ 3 w 220"/>
                <a:gd name="T43" fmla="*/ 2 h 288"/>
                <a:gd name="T44" fmla="*/ 3 w 220"/>
                <a:gd name="T45" fmla="*/ 1 h 288"/>
                <a:gd name="T46" fmla="*/ 2 w 220"/>
                <a:gd name="T47" fmla="*/ 1 h 288"/>
                <a:gd name="T48" fmla="*/ 2 w 220"/>
                <a:gd name="T49" fmla="*/ 1 h 288"/>
                <a:gd name="T50" fmla="*/ 1 w 220"/>
                <a:gd name="T51" fmla="*/ 1 h 288"/>
                <a:gd name="T52" fmla="*/ 1 w 220"/>
                <a:gd name="T53" fmla="*/ 0 h 288"/>
                <a:gd name="T54" fmla="*/ 1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1 w 220"/>
                <a:gd name="T63" fmla="*/ 0 h 288"/>
                <a:gd name="T64" fmla="*/ 1 w 220"/>
                <a:gd name="T65" fmla="*/ 1 h 288"/>
                <a:gd name="T66" fmla="*/ 1 w 220"/>
                <a:gd name="T67" fmla="*/ 1 h 288"/>
                <a:gd name="T68" fmla="*/ 2 w 220"/>
                <a:gd name="T69" fmla="*/ 1 h 288"/>
                <a:gd name="T70" fmla="*/ 2 w 220"/>
                <a:gd name="T71" fmla="*/ 1 h 288"/>
                <a:gd name="T72" fmla="*/ 2 w 220"/>
                <a:gd name="T73" fmla="*/ 2 h 288"/>
                <a:gd name="T74" fmla="*/ 3 w 220"/>
                <a:gd name="T75" fmla="*/ 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2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 w 1070"/>
                <a:gd name="T1" fmla="*/ 0 h 844"/>
                <a:gd name="T2" fmla="*/ 11 w 1070"/>
                <a:gd name="T3" fmla="*/ 1 h 844"/>
                <a:gd name="T4" fmla="*/ 9 w 1070"/>
                <a:gd name="T5" fmla="*/ 6 h 844"/>
                <a:gd name="T6" fmla="*/ 0 w 1070"/>
                <a:gd name="T7" fmla="*/ 4 h 844"/>
                <a:gd name="T8" fmla="*/ 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3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 w 819"/>
                <a:gd name="T1" fmla="*/ 0 h 333"/>
                <a:gd name="T2" fmla="*/ 8 w 819"/>
                <a:gd name="T3" fmla="*/ 1 h 333"/>
                <a:gd name="T4" fmla="*/ 2 w 819"/>
                <a:gd name="T5" fmla="*/ 1 h 333"/>
                <a:gd name="T6" fmla="*/ 0 w 819"/>
                <a:gd name="T7" fmla="*/ 2 h 333"/>
                <a:gd name="T8" fmla="*/ 1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4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1 w 1083"/>
                <a:gd name="T3" fmla="*/ 2 h 306"/>
                <a:gd name="T4" fmla="*/ 10 w 1083"/>
                <a:gd name="T5" fmla="*/ 2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5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1 w 1088"/>
                <a:gd name="T3" fmla="*/ 2 h 311"/>
                <a:gd name="T4" fmla="*/ 11 w 1088"/>
                <a:gd name="T5" fmla="*/ 2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6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1 w 164"/>
                <a:gd name="T9" fmla="*/ 0 h 72"/>
                <a:gd name="T10" fmla="*/ 1 w 164"/>
                <a:gd name="T11" fmla="*/ 0 h 72"/>
                <a:gd name="T12" fmla="*/ 1 w 164"/>
                <a:gd name="T13" fmla="*/ 0 h 72"/>
                <a:gd name="T14" fmla="*/ 1 w 164"/>
                <a:gd name="T15" fmla="*/ 0 h 72"/>
                <a:gd name="T16" fmla="*/ 2 w 164"/>
                <a:gd name="T17" fmla="*/ 0 h 72"/>
                <a:gd name="T18" fmla="*/ 2 w 164"/>
                <a:gd name="T19" fmla="*/ 0 h 72"/>
                <a:gd name="T20" fmla="*/ 2 w 164"/>
                <a:gd name="T21" fmla="*/ 0 h 72"/>
                <a:gd name="T22" fmla="*/ 2 w 164"/>
                <a:gd name="T23" fmla="*/ 0 h 72"/>
                <a:gd name="T24" fmla="*/ 2 w 164"/>
                <a:gd name="T25" fmla="*/ 0 h 72"/>
                <a:gd name="T26" fmla="*/ 1 w 164"/>
                <a:gd name="T27" fmla="*/ 0 h 72"/>
                <a:gd name="T28" fmla="*/ 1 w 164"/>
                <a:gd name="T29" fmla="*/ 0 h 72"/>
                <a:gd name="T30" fmla="*/ 1 w 164"/>
                <a:gd name="T31" fmla="*/ 0 h 72"/>
                <a:gd name="T32" fmla="*/ 1 w 164"/>
                <a:gd name="T33" fmla="*/ 0 h 72"/>
                <a:gd name="T34" fmla="*/ 1 w 164"/>
                <a:gd name="T35" fmla="*/ 0 h 72"/>
                <a:gd name="T36" fmla="*/ 1 w 164"/>
                <a:gd name="T37" fmla="*/ 0 h 72"/>
                <a:gd name="T38" fmla="*/ 1 w 164"/>
                <a:gd name="T39" fmla="*/ 0 h 72"/>
                <a:gd name="T40" fmla="*/ 1 w 164"/>
                <a:gd name="T41" fmla="*/ 0 h 72"/>
                <a:gd name="T42" fmla="*/ 1 w 164"/>
                <a:gd name="T43" fmla="*/ 0 h 72"/>
                <a:gd name="T44" fmla="*/ 1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7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1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1 h 109"/>
                <a:gd name="T18" fmla="*/ 1 w 146"/>
                <a:gd name="T19" fmla="*/ 1 h 109"/>
                <a:gd name="T20" fmla="*/ 1 w 146"/>
                <a:gd name="T21" fmla="*/ 1 h 109"/>
                <a:gd name="T22" fmla="*/ 1 w 146"/>
                <a:gd name="T23" fmla="*/ 1 h 109"/>
                <a:gd name="T24" fmla="*/ 1 w 146"/>
                <a:gd name="T25" fmla="*/ 0 h 109"/>
                <a:gd name="T26" fmla="*/ 1 w 146"/>
                <a:gd name="T27" fmla="*/ 0 h 109"/>
                <a:gd name="T28" fmla="*/ 1 w 146"/>
                <a:gd name="T29" fmla="*/ 0 h 109"/>
                <a:gd name="T30" fmla="*/ 1 w 146"/>
                <a:gd name="T31" fmla="*/ 0 h 109"/>
                <a:gd name="T32" fmla="*/ 1 w 146"/>
                <a:gd name="T33" fmla="*/ 0 h 109"/>
                <a:gd name="T34" fmla="*/ 2 w 146"/>
                <a:gd name="T35" fmla="*/ 0 h 109"/>
                <a:gd name="T36" fmla="*/ 1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8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1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1 h 107"/>
                <a:gd name="T18" fmla="*/ 1 w 146"/>
                <a:gd name="T19" fmla="*/ 1 h 107"/>
                <a:gd name="T20" fmla="*/ 1 w 146"/>
                <a:gd name="T21" fmla="*/ 1 h 107"/>
                <a:gd name="T22" fmla="*/ 1 w 146"/>
                <a:gd name="T23" fmla="*/ 1 h 107"/>
                <a:gd name="T24" fmla="*/ 1 w 146"/>
                <a:gd name="T25" fmla="*/ 1 h 107"/>
                <a:gd name="T26" fmla="*/ 1 w 146"/>
                <a:gd name="T27" fmla="*/ 0 h 107"/>
                <a:gd name="T28" fmla="*/ 1 w 146"/>
                <a:gd name="T29" fmla="*/ 0 h 107"/>
                <a:gd name="T30" fmla="*/ 1 w 146"/>
                <a:gd name="T31" fmla="*/ 0 h 107"/>
                <a:gd name="T32" fmla="*/ 1 w 146"/>
                <a:gd name="T33" fmla="*/ 0 h 107"/>
                <a:gd name="T34" fmla="*/ 2 w 146"/>
                <a:gd name="T35" fmla="*/ 0 h 107"/>
                <a:gd name="T36" fmla="*/ 1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9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6 w 629"/>
                <a:gd name="T3" fmla="*/ 1 h 182"/>
                <a:gd name="T4" fmla="*/ 6 w 629"/>
                <a:gd name="T5" fmla="*/ 1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0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1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6 w 606"/>
                <a:gd name="T3" fmla="*/ 1 h 170"/>
                <a:gd name="T4" fmla="*/ 6 w 606"/>
                <a:gd name="T5" fmla="*/ 1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436" name="AutoShape 916"/>
          <p:cNvSpPr>
            <a:spLocks noChangeAspect="1" noChangeArrowheads="1" noTextEdit="1"/>
          </p:cNvSpPr>
          <p:nvPr/>
        </p:nvSpPr>
        <p:spPr bwMode="auto">
          <a:xfrm flipH="1">
            <a:off x="7684893" y="2174876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37" name="Freeform 918"/>
          <p:cNvSpPr>
            <a:spLocks/>
          </p:cNvSpPr>
          <p:nvPr/>
        </p:nvSpPr>
        <p:spPr bwMode="auto">
          <a:xfrm flipH="1">
            <a:off x="8057955" y="2266950"/>
            <a:ext cx="74613" cy="88900"/>
          </a:xfrm>
          <a:custGeom>
            <a:avLst/>
            <a:gdLst>
              <a:gd name="T0" fmla="*/ 14491195 w 188"/>
              <a:gd name="T1" fmla="*/ 0 h 168"/>
              <a:gd name="T2" fmla="*/ 21263911 w 188"/>
              <a:gd name="T3" fmla="*/ 1960033 h 168"/>
              <a:gd name="T4" fmla="*/ 25831971 w 188"/>
              <a:gd name="T5" fmla="*/ 7560203 h 168"/>
              <a:gd name="T6" fmla="*/ 28667270 w 188"/>
              <a:gd name="T7" fmla="*/ 15120936 h 168"/>
              <a:gd name="T8" fmla="*/ 29612236 w 188"/>
              <a:gd name="T9" fmla="*/ 23521458 h 168"/>
              <a:gd name="T10" fmla="*/ 28667270 w 188"/>
              <a:gd name="T11" fmla="*/ 32201905 h 168"/>
              <a:gd name="T12" fmla="*/ 25831971 w 188"/>
              <a:gd name="T13" fmla="*/ 39482715 h 168"/>
              <a:gd name="T14" fmla="*/ 21263911 w 188"/>
              <a:gd name="T15" fmla="*/ 45082883 h 168"/>
              <a:gd name="T16" fmla="*/ 14491195 w 188"/>
              <a:gd name="T17" fmla="*/ 47042916 h 168"/>
              <a:gd name="T18" fmla="*/ 8033201 w 188"/>
              <a:gd name="T19" fmla="*/ 45082883 h 168"/>
              <a:gd name="T20" fmla="*/ 3465139 w 188"/>
              <a:gd name="T21" fmla="*/ 39482715 h 168"/>
              <a:gd name="T22" fmla="*/ 787405 w 188"/>
              <a:gd name="T23" fmla="*/ 32201905 h 168"/>
              <a:gd name="T24" fmla="*/ 0 w 188"/>
              <a:gd name="T25" fmla="*/ 23521458 h 168"/>
              <a:gd name="T26" fmla="*/ 787405 w 188"/>
              <a:gd name="T27" fmla="*/ 15120936 h 168"/>
              <a:gd name="T28" fmla="*/ 3465139 w 188"/>
              <a:gd name="T29" fmla="*/ 7560203 h 168"/>
              <a:gd name="T30" fmla="*/ 8033201 w 188"/>
              <a:gd name="T31" fmla="*/ 1960033 h 168"/>
              <a:gd name="T32" fmla="*/ 14491195 w 188"/>
              <a:gd name="T33" fmla="*/ 0 h 168"/>
              <a:gd name="T34" fmla="*/ 15121040 w 188"/>
              <a:gd name="T35" fmla="*/ 10360555 h 168"/>
              <a:gd name="T36" fmla="*/ 11340779 w 188"/>
              <a:gd name="T37" fmla="*/ 11760729 h 168"/>
              <a:gd name="T38" fmla="*/ 8978167 w 188"/>
              <a:gd name="T39" fmla="*/ 14561078 h 168"/>
              <a:gd name="T40" fmla="*/ 7402960 w 188"/>
              <a:gd name="T41" fmla="*/ 18761076 h 168"/>
              <a:gd name="T42" fmla="*/ 7087839 w 188"/>
              <a:gd name="T43" fmla="*/ 23801387 h 168"/>
              <a:gd name="T44" fmla="*/ 7402960 w 188"/>
              <a:gd name="T45" fmla="*/ 28561769 h 168"/>
              <a:gd name="T46" fmla="*/ 9135727 w 188"/>
              <a:gd name="T47" fmla="*/ 32761763 h 168"/>
              <a:gd name="T48" fmla="*/ 11655899 w 188"/>
              <a:gd name="T49" fmla="*/ 35842049 h 168"/>
              <a:gd name="T50" fmla="*/ 15121040 w 188"/>
              <a:gd name="T51" fmla="*/ 36962295 h 168"/>
              <a:gd name="T52" fmla="*/ 15121040 w 188"/>
              <a:gd name="T53" fmla="*/ 36962295 h 168"/>
              <a:gd name="T54" fmla="*/ 18901299 w 188"/>
              <a:gd name="T55" fmla="*/ 35842049 h 168"/>
              <a:gd name="T56" fmla="*/ 21421471 w 188"/>
              <a:gd name="T57" fmla="*/ 32761763 h 168"/>
              <a:gd name="T58" fmla="*/ 23154238 w 188"/>
              <a:gd name="T59" fmla="*/ 28561769 h 168"/>
              <a:gd name="T60" fmla="*/ 23784480 w 188"/>
              <a:gd name="T61" fmla="*/ 23801387 h 168"/>
              <a:gd name="T62" fmla="*/ 23311799 w 188"/>
              <a:gd name="T63" fmla="*/ 18761076 h 168"/>
              <a:gd name="T64" fmla="*/ 21579031 w 188"/>
              <a:gd name="T65" fmla="*/ 14561078 h 168"/>
              <a:gd name="T66" fmla="*/ 18901299 w 188"/>
              <a:gd name="T67" fmla="*/ 11760729 h 168"/>
              <a:gd name="T68" fmla="*/ 15121040 w 188"/>
              <a:gd name="T69" fmla="*/ 10360555 h 168"/>
              <a:gd name="T70" fmla="*/ 14491195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38" name="Freeform 919"/>
          <p:cNvSpPr>
            <a:spLocks/>
          </p:cNvSpPr>
          <p:nvPr/>
        </p:nvSpPr>
        <p:spPr bwMode="auto">
          <a:xfrm flipH="1">
            <a:off x="7751567" y="2266950"/>
            <a:ext cx="76200" cy="88900"/>
          </a:xfrm>
          <a:custGeom>
            <a:avLst/>
            <a:gdLst>
              <a:gd name="T0" fmla="*/ 14963380 w 192"/>
              <a:gd name="T1" fmla="*/ 0 h 168"/>
              <a:gd name="T2" fmla="*/ 21736446 w 192"/>
              <a:gd name="T3" fmla="*/ 1960033 h 168"/>
              <a:gd name="T4" fmla="*/ 26461645 w 192"/>
              <a:gd name="T5" fmla="*/ 7560203 h 168"/>
              <a:gd name="T6" fmla="*/ 29139359 w 192"/>
              <a:gd name="T7" fmla="*/ 15120936 h 168"/>
              <a:gd name="T8" fmla="*/ 30241878 w 192"/>
              <a:gd name="T9" fmla="*/ 23521458 h 168"/>
              <a:gd name="T10" fmla="*/ 29454478 w 192"/>
              <a:gd name="T11" fmla="*/ 32201905 h 168"/>
              <a:gd name="T12" fmla="*/ 26461645 w 192"/>
              <a:gd name="T13" fmla="*/ 39482715 h 168"/>
              <a:gd name="T14" fmla="*/ 21736446 w 192"/>
              <a:gd name="T15" fmla="*/ 45082883 h 168"/>
              <a:gd name="T16" fmla="*/ 14963380 w 192"/>
              <a:gd name="T17" fmla="*/ 47042916 h 168"/>
              <a:gd name="T18" fmla="*/ 8347869 w 192"/>
              <a:gd name="T19" fmla="*/ 45082883 h 168"/>
              <a:gd name="T20" fmla="*/ 3780235 w 192"/>
              <a:gd name="T21" fmla="*/ 39482715 h 168"/>
              <a:gd name="T22" fmla="*/ 787400 w 192"/>
              <a:gd name="T23" fmla="*/ 32201905 h 168"/>
              <a:gd name="T24" fmla="*/ 0 w 192"/>
              <a:gd name="T25" fmla="*/ 23521458 h 168"/>
              <a:gd name="T26" fmla="*/ 944959 w 192"/>
              <a:gd name="T27" fmla="*/ 15120936 h 168"/>
              <a:gd name="T28" fmla="*/ 3780235 w 192"/>
              <a:gd name="T29" fmla="*/ 7560203 h 168"/>
              <a:gd name="T30" fmla="*/ 8505429 w 192"/>
              <a:gd name="T31" fmla="*/ 1960033 h 168"/>
              <a:gd name="T32" fmla="*/ 14963380 w 192"/>
              <a:gd name="T33" fmla="*/ 0 h 168"/>
              <a:gd name="T34" fmla="*/ 14963380 w 192"/>
              <a:gd name="T35" fmla="*/ 0 h 168"/>
              <a:gd name="T36" fmla="*/ 14963380 w 192"/>
              <a:gd name="T37" fmla="*/ 10360555 h 168"/>
              <a:gd name="T38" fmla="*/ 11183143 w 192"/>
              <a:gd name="T39" fmla="*/ 11760729 h 168"/>
              <a:gd name="T40" fmla="*/ 8820547 w 192"/>
              <a:gd name="T41" fmla="*/ 14561078 h 168"/>
              <a:gd name="T42" fmla="*/ 7245351 w 192"/>
              <a:gd name="T43" fmla="*/ 18761076 h 168"/>
              <a:gd name="T44" fmla="*/ 6930629 w 192"/>
              <a:gd name="T45" fmla="*/ 23801387 h 168"/>
              <a:gd name="T46" fmla="*/ 7245351 w 192"/>
              <a:gd name="T47" fmla="*/ 28561769 h 168"/>
              <a:gd name="T48" fmla="*/ 8978106 w 192"/>
              <a:gd name="T49" fmla="*/ 32761763 h 168"/>
              <a:gd name="T50" fmla="*/ 11498262 w 192"/>
              <a:gd name="T51" fmla="*/ 35842049 h 168"/>
              <a:gd name="T52" fmla="*/ 14963380 w 192"/>
              <a:gd name="T53" fmla="*/ 36962295 h 168"/>
              <a:gd name="T54" fmla="*/ 14963380 w 192"/>
              <a:gd name="T55" fmla="*/ 36962295 h 168"/>
              <a:gd name="T56" fmla="*/ 18743613 w 192"/>
              <a:gd name="T57" fmla="*/ 35842049 h 168"/>
              <a:gd name="T58" fmla="*/ 21263768 w 192"/>
              <a:gd name="T59" fmla="*/ 32761763 h 168"/>
              <a:gd name="T60" fmla="*/ 22996524 w 192"/>
              <a:gd name="T61" fmla="*/ 28561769 h 168"/>
              <a:gd name="T62" fmla="*/ 23626364 w 192"/>
              <a:gd name="T63" fmla="*/ 23801387 h 168"/>
              <a:gd name="T64" fmla="*/ 23154083 w 192"/>
              <a:gd name="T65" fmla="*/ 18761076 h 168"/>
              <a:gd name="T66" fmla="*/ 21421328 w 192"/>
              <a:gd name="T67" fmla="*/ 14561078 h 168"/>
              <a:gd name="T68" fmla="*/ 18743613 w 192"/>
              <a:gd name="T69" fmla="*/ 11760729 h 168"/>
              <a:gd name="T70" fmla="*/ 14963380 w 192"/>
              <a:gd name="T71" fmla="*/ 10360555 h 168"/>
              <a:gd name="T72" fmla="*/ 14963380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39" name="Freeform 920"/>
          <p:cNvSpPr>
            <a:spLocks/>
          </p:cNvSpPr>
          <p:nvPr/>
        </p:nvSpPr>
        <p:spPr bwMode="auto">
          <a:xfrm flipH="1">
            <a:off x="7889679" y="2251075"/>
            <a:ext cx="128588" cy="77788"/>
          </a:xfrm>
          <a:custGeom>
            <a:avLst/>
            <a:gdLst>
              <a:gd name="T0" fmla="*/ 7044249 w 325"/>
              <a:gd name="T1" fmla="*/ 0 h 148"/>
              <a:gd name="T2" fmla="*/ 9079499 w 325"/>
              <a:gd name="T3" fmla="*/ 0 h 148"/>
              <a:gd name="T4" fmla="*/ 11427713 w 325"/>
              <a:gd name="T5" fmla="*/ 0 h 148"/>
              <a:gd name="T6" fmla="*/ 13775930 w 325"/>
              <a:gd name="T7" fmla="*/ 0 h 148"/>
              <a:gd name="T8" fmla="*/ 15967465 w 325"/>
              <a:gd name="T9" fmla="*/ 552400 h 148"/>
              <a:gd name="T10" fmla="*/ 18315678 w 325"/>
              <a:gd name="T11" fmla="*/ 552400 h 148"/>
              <a:gd name="T12" fmla="*/ 20507213 w 325"/>
              <a:gd name="T13" fmla="*/ 552400 h 148"/>
              <a:gd name="T14" fmla="*/ 23011710 w 325"/>
              <a:gd name="T15" fmla="*/ 552400 h 148"/>
              <a:gd name="T16" fmla="*/ 25516604 w 325"/>
              <a:gd name="T17" fmla="*/ 552400 h 148"/>
              <a:gd name="T18" fmla="*/ 28021107 w 325"/>
              <a:gd name="T19" fmla="*/ 552400 h 148"/>
              <a:gd name="T20" fmla="*/ 30682285 w 325"/>
              <a:gd name="T21" fmla="*/ 552400 h 148"/>
              <a:gd name="T22" fmla="*/ 33187178 w 325"/>
              <a:gd name="T23" fmla="*/ 552400 h 148"/>
              <a:gd name="T24" fmla="*/ 35848355 w 325"/>
              <a:gd name="T25" fmla="*/ 552400 h 148"/>
              <a:gd name="T26" fmla="*/ 38666212 w 325"/>
              <a:gd name="T27" fmla="*/ 552400 h 148"/>
              <a:gd name="T28" fmla="*/ 41484068 w 325"/>
              <a:gd name="T29" fmla="*/ 552400 h 148"/>
              <a:gd name="T30" fmla="*/ 44145245 w 325"/>
              <a:gd name="T31" fmla="*/ 552400 h 148"/>
              <a:gd name="T32" fmla="*/ 47119386 w 325"/>
              <a:gd name="T33" fmla="*/ 552400 h 148"/>
              <a:gd name="T34" fmla="*/ 48528314 w 325"/>
              <a:gd name="T35" fmla="*/ 3038988 h 148"/>
              <a:gd name="T36" fmla="*/ 35222033 w 325"/>
              <a:gd name="T37" fmla="*/ 4696188 h 148"/>
              <a:gd name="T38" fmla="*/ 49467600 w 325"/>
              <a:gd name="T39" fmla="*/ 6629850 h 148"/>
              <a:gd name="T40" fmla="*/ 50876528 w 325"/>
              <a:gd name="T41" fmla="*/ 12983762 h 148"/>
              <a:gd name="T42" fmla="*/ 50876528 w 325"/>
              <a:gd name="T43" fmla="*/ 17956415 h 148"/>
              <a:gd name="T44" fmla="*/ 49780563 w 325"/>
              <a:gd name="T45" fmla="*/ 22100201 h 148"/>
              <a:gd name="T46" fmla="*/ 48215351 w 325"/>
              <a:gd name="T47" fmla="*/ 25967524 h 148"/>
              <a:gd name="T48" fmla="*/ 46336780 w 325"/>
              <a:gd name="T49" fmla="*/ 29282448 h 148"/>
              <a:gd name="T50" fmla="*/ 44458209 w 325"/>
              <a:gd name="T51" fmla="*/ 32597372 h 148"/>
              <a:gd name="T52" fmla="*/ 43205960 w 325"/>
              <a:gd name="T53" fmla="*/ 36464703 h 148"/>
              <a:gd name="T54" fmla="*/ 42579638 w 325"/>
              <a:gd name="T55" fmla="*/ 40884952 h 148"/>
              <a:gd name="T56" fmla="*/ 3130821 w 325"/>
              <a:gd name="T57" fmla="*/ 39780153 h 148"/>
              <a:gd name="T58" fmla="*/ 2974141 w 325"/>
              <a:gd name="T59" fmla="*/ 34531041 h 148"/>
              <a:gd name="T60" fmla="*/ 2348215 w 325"/>
              <a:gd name="T61" fmla="*/ 28730048 h 148"/>
              <a:gd name="T62" fmla="*/ 1408929 w 325"/>
              <a:gd name="T63" fmla="*/ 22652600 h 148"/>
              <a:gd name="T64" fmla="*/ 0 w 325"/>
              <a:gd name="T65" fmla="*/ 15746286 h 148"/>
              <a:gd name="T66" fmla="*/ 7044249 w 325"/>
              <a:gd name="T67" fmla="*/ 0 h 148"/>
              <a:gd name="T68" fmla="*/ 7044249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40" name="Freeform 921"/>
          <p:cNvSpPr>
            <a:spLocks/>
          </p:cNvSpPr>
          <p:nvPr/>
        </p:nvSpPr>
        <p:spPr bwMode="auto">
          <a:xfrm flipH="1">
            <a:off x="7684893" y="2195513"/>
            <a:ext cx="517525" cy="133350"/>
          </a:xfrm>
          <a:custGeom>
            <a:avLst/>
            <a:gdLst>
              <a:gd name="T0" fmla="*/ 124781516 w 1303"/>
              <a:gd name="T1" fmla="*/ 55561625 h 253"/>
              <a:gd name="T2" fmla="*/ 121468642 w 1303"/>
              <a:gd name="T3" fmla="*/ 62229123 h 253"/>
              <a:gd name="T4" fmla="*/ 119891046 w 1303"/>
              <a:gd name="T5" fmla="*/ 70285480 h 253"/>
              <a:gd name="T6" fmla="*/ 145289082 w 1303"/>
              <a:gd name="T7" fmla="*/ 53061181 h 253"/>
              <a:gd name="T8" fmla="*/ 153334746 w 1303"/>
              <a:gd name="T9" fmla="*/ 36670731 h 253"/>
              <a:gd name="T10" fmla="*/ 164850566 w 1303"/>
              <a:gd name="T11" fmla="*/ 31114298 h 253"/>
              <a:gd name="T12" fmla="*/ 176050629 w 1303"/>
              <a:gd name="T13" fmla="*/ 36115194 h 253"/>
              <a:gd name="T14" fmla="*/ 184096293 w 1303"/>
              <a:gd name="T15" fmla="*/ 50839033 h 253"/>
              <a:gd name="T16" fmla="*/ 203657380 w 1303"/>
              <a:gd name="T17" fmla="*/ 62229123 h 253"/>
              <a:gd name="T18" fmla="*/ 204761539 w 1303"/>
              <a:gd name="T19" fmla="*/ 56117162 h 253"/>
              <a:gd name="T20" fmla="*/ 202237464 w 1303"/>
              <a:gd name="T21" fmla="*/ 46115914 h 253"/>
              <a:gd name="T22" fmla="*/ 203499700 w 1303"/>
              <a:gd name="T23" fmla="*/ 38615110 h 253"/>
              <a:gd name="T24" fmla="*/ 205550338 w 1303"/>
              <a:gd name="T25" fmla="*/ 30003224 h 253"/>
              <a:gd name="T26" fmla="*/ 195927474 w 1303"/>
              <a:gd name="T27" fmla="*/ 29725455 h 253"/>
              <a:gd name="T28" fmla="*/ 186778049 w 1303"/>
              <a:gd name="T29" fmla="*/ 28058844 h 253"/>
              <a:gd name="T30" fmla="*/ 177943984 w 1303"/>
              <a:gd name="T31" fmla="*/ 25558401 h 253"/>
              <a:gd name="T32" fmla="*/ 169425279 w 1303"/>
              <a:gd name="T33" fmla="*/ 21669114 h 253"/>
              <a:gd name="T34" fmla="*/ 160591214 w 1303"/>
              <a:gd name="T35" fmla="*/ 16112686 h 253"/>
              <a:gd name="T36" fmla="*/ 145289082 w 1303"/>
              <a:gd name="T37" fmla="*/ 6111963 h 253"/>
              <a:gd name="T38" fmla="*/ 125885675 w 1303"/>
              <a:gd name="T39" fmla="*/ 833306 h 253"/>
              <a:gd name="T40" fmla="*/ 106324588 w 1303"/>
              <a:gd name="T41" fmla="*/ 1111075 h 253"/>
              <a:gd name="T42" fmla="*/ 86447718 w 1303"/>
              <a:gd name="T43" fmla="*/ 6945269 h 253"/>
              <a:gd name="T44" fmla="*/ 67517749 w 1303"/>
              <a:gd name="T45" fmla="*/ 17224287 h 253"/>
              <a:gd name="T46" fmla="*/ 60261281 w 1303"/>
              <a:gd name="T47" fmla="*/ 26947243 h 253"/>
              <a:gd name="T48" fmla="*/ 67201991 w 1303"/>
              <a:gd name="T49" fmla="*/ 22224651 h 253"/>
              <a:gd name="T50" fmla="*/ 78718209 w 1303"/>
              <a:gd name="T51" fmla="*/ 14723843 h 253"/>
              <a:gd name="T52" fmla="*/ 89129474 w 1303"/>
              <a:gd name="T53" fmla="*/ 8611880 h 253"/>
              <a:gd name="T54" fmla="*/ 55844248 w 1303"/>
              <a:gd name="T55" fmla="*/ 25836169 h 253"/>
              <a:gd name="T56" fmla="*/ 44170338 w 1303"/>
              <a:gd name="T57" fmla="*/ 24169558 h 253"/>
              <a:gd name="T58" fmla="*/ 33443315 w 1303"/>
              <a:gd name="T59" fmla="*/ 25002864 h 253"/>
              <a:gd name="T60" fmla="*/ 23505085 w 1303"/>
              <a:gd name="T61" fmla="*/ 28614381 h 253"/>
              <a:gd name="T62" fmla="*/ 13882222 w 1303"/>
              <a:gd name="T63" fmla="*/ 35837425 h 253"/>
              <a:gd name="T64" fmla="*/ 4574714 w 1303"/>
              <a:gd name="T65" fmla="*/ 46394210 h 253"/>
              <a:gd name="T66" fmla="*/ 17037018 w 1303"/>
              <a:gd name="T67" fmla="*/ 56672699 h 253"/>
              <a:gd name="T68" fmla="*/ 9622866 w 1303"/>
              <a:gd name="T69" fmla="*/ 58895374 h 253"/>
              <a:gd name="T70" fmla="*/ 2208716 w 1303"/>
              <a:gd name="T71" fmla="*/ 56117162 h 253"/>
              <a:gd name="T72" fmla="*/ 631118 w 1303"/>
              <a:gd name="T73" fmla="*/ 57784300 h 253"/>
              <a:gd name="T74" fmla="*/ 23505085 w 1303"/>
              <a:gd name="T75" fmla="*/ 63617966 h 253"/>
              <a:gd name="T76" fmla="*/ 27291006 w 1303"/>
              <a:gd name="T77" fmla="*/ 43338229 h 253"/>
              <a:gd name="T78" fmla="*/ 35967391 w 1303"/>
              <a:gd name="T79" fmla="*/ 33059205 h 253"/>
              <a:gd name="T80" fmla="*/ 47010171 w 1303"/>
              <a:gd name="T81" fmla="*/ 32225899 h 253"/>
              <a:gd name="T82" fmla="*/ 57106087 w 1303"/>
              <a:gd name="T83" fmla="*/ 41115554 h 253"/>
              <a:gd name="T84" fmla="*/ 62943036 w 1303"/>
              <a:gd name="T85" fmla="*/ 60561985 h 253"/>
              <a:gd name="T86" fmla="*/ 73354301 w 1303"/>
              <a:gd name="T87" fmla="*/ 63340197 h 253"/>
              <a:gd name="T88" fmla="*/ 69726066 w 1303"/>
              <a:gd name="T89" fmla="*/ 44449303 h 253"/>
              <a:gd name="T90" fmla="*/ 127936710 w 1303"/>
              <a:gd name="T91" fmla="*/ 5834195 h 253"/>
              <a:gd name="T92" fmla="*/ 135666219 w 1303"/>
              <a:gd name="T93" fmla="*/ 13890538 h 253"/>
              <a:gd name="T94" fmla="*/ 142765007 w 1303"/>
              <a:gd name="T95" fmla="*/ 13890538 h 253"/>
              <a:gd name="T96" fmla="*/ 143396125 w 1303"/>
              <a:gd name="T97" fmla="*/ 23057957 h 253"/>
              <a:gd name="T98" fmla="*/ 140714369 w 1303"/>
              <a:gd name="T99" fmla="*/ 13890538 h 253"/>
              <a:gd name="T100" fmla="*/ 138032614 w 1303"/>
              <a:gd name="T101" fmla="*/ 13890538 h 253"/>
              <a:gd name="T102" fmla="*/ 130933826 w 1303"/>
              <a:gd name="T103" fmla="*/ 23057957 h 253"/>
              <a:gd name="T104" fmla="*/ 126516793 w 1303"/>
              <a:gd name="T105" fmla="*/ 28614381 h 253"/>
              <a:gd name="T106" fmla="*/ 126043355 w 1303"/>
              <a:gd name="T107" fmla="*/ 31114298 h 253"/>
              <a:gd name="T108" fmla="*/ 134089019 w 1303"/>
              <a:gd name="T109" fmla="*/ 29725455 h 253"/>
              <a:gd name="T110" fmla="*/ 140714369 w 1303"/>
              <a:gd name="T111" fmla="*/ 31670362 h 253"/>
              <a:gd name="T112" fmla="*/ 139136772 w 1303"/>
              <a:gd name="T113" fmla="*/ 35837425 h 253"/>
              <a:gd name="T114" fmla="*/ 131091506 w 1303"/>
              <a:gd name="T115" fmla="*/ 36115194 h 253"/>
              <a:gd name="T116" fmla="*/ 125727995 w 1303"/>
              <a:gd name="T117" fmla="*/ 35837425 h 253"/>
              <a:gd name="T118" fmla="*/ 127620952 w 1303"/>
              <a:gd name="T119" fmla="*/ 47783052 h 253"/>
              <a:gd name="T120" fmla="*/ 132984463 w 1303"/>
              <a:gd name="T121" fmla="*/ 46671978 h 253"/>
              <a:gd name="T122" fmla="*/ 135666219 w 1303"/>
              <a:gd name="T123" fmla="*/ 46671978 h 253"/>
              <a:gd name="T124" fmla="*/ 130776145 w 1303"/>
              <a:gd name="T125" fmla="*/ 50839033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1698B-5137-4563-A7CD-2D9CD66B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56412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66331"/>
          </a:xfrm>
        </p:spPr>
        <p:txBody>
          <a:bodyPr>
            <a:normAutofit/>
          </a:bodyPr>
          <a:lstStyle/>
          <a:p>
            <a:r>
              <a:rPr lang="en-US" altLang="en-US" dirty="0"/>
              <a:t>Network Core: Circuit Switching</a:t>
            </a:r>
          </a:p>
        </p:txBody>
      </p:sp>
      <p:sp>
        <p:nvSpPr>
          <p:cNvPr id="1333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9848" y="1687364"/>
            <a:ext cx="5848362" cy="453231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altLang="en-US" sz="2400" dirty="0"/>
              <a:t>link bandwidth,  switch capacity</a:t>
            </a:r>
          </a:p>
          <a:p>
            <a:r>
              <a:rPr lang="en-US" altLang="en-US" sz="2400" dirty="0"/>
              <a:t>dedicated resources: no sharing</a:t>
            </a:r>
          </a:p>
          <a:p>
            <a:r>
              <a:rPr lang="en-US" altLang="en-US" sz="2400" dirty="0"/>
              <a:t>circuit-like (guaranteed) performance</a:t>
            </a:r>
          </a:p>
          <a:p>
            <a:r>
              <a:rPr lang="en-US" altLang="en-US" sz="2400" dirty="0"/>
              <a:t>call setup required</a:t>
            </a:r>
          </a:p>
          <a:p>
            <a:endParaRPr lang="en-US" altLang="en-US" sz="2400" dirty="0"/>
          </a:p>
        </p:txBody>
      </p:sp>
      <p:grpSp>
        <p:nvGrpSpPr>
          <p:cNvPr id="13331" name="Group 1573"/>
          <p:cNvGrpSpPr>
            <a:grpSpLocks/>
          </p:cNvGrpSpPr>
          <p:nvPr/>
        </p:nvGrpSpPr>
        <p:grpSpPr bwMode="auto">
          <a:xfrm>
            <a:off x="7248806" y="1639889"/>
            <a:ext cx="3470275" cy="4168775"/>
            <a:chOff x="3143" y="1033"/>
            <a:chExt cx="2186" cy="2626"/>
          </a:xfrm>
        </p:grpSpPr>
        <p:sp>
          <p:nvSpPr>
            <p:cNvPr id="13334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5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861 w 765"/>
                <a:gd name="T1" fmla="*/ 20 h 459"/>
                <a:gd name="T2" fmla="*/ 584 w 765"/>
                <a:gd name="T3" fmla="*/ 143 h 459"/>
                <a:gd name="T4" fmla="*/ 195 w 765"/>
                <a:gd name="T5" fmla="*/ 205 h 459"/>
                <a:gd name="T6" fmla="*/ 28 w 765"/>
                <a:gd name="T7" fmla="*/ 691 h 459"/>
                <a:gd name="T8" fmla="*/ 365 w 765"/>
                <a:gd name="T9" fmla="*/ 912 h 459"/>
                <a:gd name="T10" fmla="*/ 702 w 765"/>
                <a:gd name="T11" fmla="*/ 876 h 459"/>
                <a:gd name="T12" fmla="*/ 1185 w 765"/>
                <a:gd name="T13" fmla="*/ 912 h 459"/>
                <a:gd name="T14" fmla="*/ 1418 w 765"/>
                <a:gd name="T15" fmla="*/ 892 h 459"/>
                <a:gd name="T16" fmla="*/ 1526 w 765"/>
                <a:gd name="T17" fmla="*/ 764 h 459"/>
                <a:gd name="T18" fmla="*/ 1523 w 765"/>
                <a:gd name="T19" fmla="*/ 325 h 459"/>
                <a:gd name="T20" fmla="*/ 1344 w 765"/>
                <a:gd name="T21" fmla="*/ 70 h 459"/>
                <a:gd name="T22" fmla="*/ 861 w 765"/>
                <a:gd name="T23" fmla="*/ 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6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37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13634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635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3338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13604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05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06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07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08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09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0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1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2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3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4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5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6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7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18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3619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3630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31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32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33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3620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3626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7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8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9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3621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3622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3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4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3625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39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13601" name="Picture 1612" descr="lgv_fqmg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02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03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3340" name="Picture 1615" descr="imgyjav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1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13325" name="Object 16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13325" name="Object 16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6" name="Object 16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13326" name="Object 16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342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13588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89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90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91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92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93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98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99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600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94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95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96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97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3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13575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76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77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78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79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80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85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86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87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81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82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83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84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4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13562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63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64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65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66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67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72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73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74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68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69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70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71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5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13549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50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51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52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53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54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59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60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61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55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56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57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58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6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13536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37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38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39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40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41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46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47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48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42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43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44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45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7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13523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24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25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26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27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28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33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34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35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29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30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31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32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8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13510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511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12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13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14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15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20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21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22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16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17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18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19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49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13497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98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99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00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501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502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07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08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09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503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504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05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506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50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13484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85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86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87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488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489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94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95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96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490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91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92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93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351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2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3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4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5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56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13323" name="Object 175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13323" name="Object 17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4" name="Object 175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13324" name="Object 17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357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13467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68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69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0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1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2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3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4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5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6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7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8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79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80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81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82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83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aphicFrame>
          <p:nvGraphicFramePr>
            <p:cNvPr id="13314" name="Object 1771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13314" name="Object 17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8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9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0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362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13459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60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61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62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63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64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65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66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3363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64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365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13446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47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48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49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450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451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56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57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58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452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53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54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55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66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13433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34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35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36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437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438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43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44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45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439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40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41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42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367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3420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21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2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23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3424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3425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30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31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32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3426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27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28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429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368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9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0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1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2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3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4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5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6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7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13315" name="Object 1839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13315" name="Object 18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1840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13316" name="Object 18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1841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13317" name="Object 18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1842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13318" name="Object 18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378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3321" name="Object 18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13321" name="Object 18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2" name="Object 18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13322" name="Object 18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379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3319" name="Object 184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13319" name="Object 18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0" name="Object 184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13320" name="Object 18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380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3403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04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2 w 199"/>
                  <a:gd name="T1" fmla="*/ 1 h 232"/>
                  <a:gd name="T2" fmla="*/ 1 w 199"/>
                  <a:gd name="T3" fmla="*/ 1 h 232"/>
                  <a:gd name="T4" fmla="*/ 1 w 199"/>
                  <a:gd name="T5" fmla="*/ 1 h 232"/>
                  <a:gd name="T6" fmla="*/ 1 w 199"/>
                  <a:gd name="T7" fmla="*/ 2 h 232"/>
                  <a:gd name="T8" fmla="*/ 0 w 199"/>
                  <a:gd name="T9" fmla="*/ 2 h 232"/>
                  <a:gd name="T10" fmla="*/ 0 w 199"/>
                  <a:gd name="T11" fmla="*/ 3 h 232"/>
                  <a:gd name="T12" fmla="*/ 0 w 199"/>
                  <a:gd name="T13" fmla="*/ 3 h 232"/>
                  <a:gd name="T14" fmla="*/ 0 w 199"/>
                  <a:gd name="T15" fmla="*/ 4 h 232"/>
                  <a:gd name="T16" fmla="*/ 0 w 199"/>
                  <a:gd name="T17" fmla="*/ 4 h 232"/>
                  <a:gd name="T18" fmla="*/ 0 w 199"/>
                  <a:gd name="T19" fmla="*/ 5 h 232"/>
                  <a:gd name="T20" fmla="*/ 0 w 199"/>
                  <a:gd name="T21" fmla="*/ 5 h 232"/>
                  <a:gd name="T22" fmla="*/ 1 w 199"/>
                  <a:gd name="T23" fmla="*/ 6 h 232"/>
                  <a:gd name="T24" fmla="*/ 1 w 199"/>
                  <a:gd name="T25" fmla="*/ 6 h 232"/>
                  <a:gd name="T26" fmla="*/ 2 w 199"/>
                  <a:gd name="T27" fmla="*/ 6 h 232"/>
                  <a:gd name="T28" fmla="*/ 2 w 199"/>
                  <a:gd name="T29" fmla="*/ 7 h 232"/>
                  <a:gd name="T30" fmla="*/ 3 w 199"/>
                  <a:gd name="T31" fmla="*/ 7 h 232"/>
                  <a:gd name="T32" fmla="*/ 4 w 199"/>
                  <a:gd name="T33" fmla="*/ 6 h 232"/>
                  <a:gd name="T34" fmla="*/ 4 w 199"/>
                  <a:gd name="T35" fmla="*/ 6 h 232"/>
                  <a:gd name="T36" fmla="*/ 4 w 199"/>
                  <a:gd name="T37" fmla="*/ 6 h 232"/>
                  <a:gd name="T38" fmla="*/ 4 w 199"/>
                  <a:gd name="T39" fmla="*/ 6 h 232"/>
                  <a:gd name="T40" fmla="*/ 4 w 199"/>
                  <a:gd name="T41" fmla="*/ 6 h 232"/>
                  <a:gd name="T42" fmla="*/ 4 w 199"/>
                  <a:gd name="T43" fmla="*/ 6 h 232"/>
                  <a:gd name="T44" fmla="*/ 4 w 199"/>
                  <a:gd name="T45" fmla="*/ 6 h 232"/>
                  <a:gd name="T46" fmla="*/ 4 w 199"/>
                  <a:gd name="T47" fmla="*/ 6 h 232"/>
                  <a:gd name="T48" fmla="*/ 3 w 199"/>
                  <a:gd name="T49" fmla="*/ 6 h 232"/>
                  <a:gd name="T50" fmla="*/ 3 w 199"/>
                  <a:gd name="T51" fmla="*/ 6 h 232"/>
                  <a:gd name="T52" fmla="*/ 3 w 199"/>
                  <a:gd name="T53" fmla="*/ 6 h 232"/>
                  <a:gd name="T54" fmla="*/ 3 w 199"/>
                  <a:gd name="T55" fmla="*/ 5 h 232"/>
                  <a:gd name="T56" fmla="*/ 2 w 199"/>
                  <a:gd name="T57" fmla="*/ 5 h 232"/>
                  <a:gd name="T58" fmla="*/ 2 w 199"/>
                  <a:gd name="T59" fmla="*/ 5 h 232"/>
                  <a:gd name="T60" fmla="*/ 2 w 199"/>
                  <a:gd name="T61" fmla="*/ 5 h 232"/>
                  <a:gd name="T62" fmla="*/ 1 w 199"/>
                  <a:gd name="T63" fmla="*/ 5 h 232"/>
                  <a:gd name="T64" fmla="*/ 1 w 199"/>
                  <a:gd name="T65" fmla="*/ 5 h 232"/>
                  <a:gd name="T66" fmla="*/ 1 w 199"/>
                  <a:gd name="T67" fmla="*/ 4 h 232"/>
                  <a:gd name="T68" fmla="*/ 1 w 199"/>
                  <a:gd name="T69" fmla="*/ 3 h 232"/>
                  <a:gd name="T70" fmla="*/ 2 w 199"/>
                  <a:gd name="T71" fmla="*/ 2 h 232"/>
                  <a:gd name="T72" fmla="*/ 3 w 199"/>
                  <a:gd name="T73" fmla="*/ 1 h 232"/>
                  <a:gd name="T74" fmla="*/ 3 w 199"/>
                  <a:gd name="T75" fmla="*/ 1 h 232"/>
                  <a:gd name="T76" fmla="*/ 4 w 199"/>
                  <a:gd name="T77" fmla="*/ 1 h 232"/>
                  <a:gd name="T78" fmla="*/ 5 w 199"/>
                  <a:gd name="T79" fmla="*/ 0 h 232"/>
                  <a:gd name="T80" fmla="*/ 5 w 199"/>
                  <a:gd name="T81" fmla="*/ 0 h 232"/>
                  <a:gd name="T82" fmla="*/ 5 w 199"/>
                  <a:gd name="T83" fmla="*/ 0 h 232"/>
                  <a:gd name="T84" fmla="*/ 5 w 199"/>
                  <a:gd name="T85" fmla="*/ 0 h 232"/>
                  <a:gd name="T86" fmla="*/ 4 w 199"/>
                  <a:gd name="T87" fmla="*/ 0 h 232"/>
                  <a:gd name="T88" fmla="*/ 4 w 199"/>
                  <a:gd name="T89" fmla="*/ 0 h 232"/>
                  <a:gd name="T90" fmla="*/ 3 w 199"/>
                  <a:gd name="T91" fmla="*/ 0 h 232"/>
                  <a:gd name="T92" fmla="*/ 3 w 199"/>
                  <a:gd name="T93" fmla="*/ 1 h 232"/>
                  <a:gd name="T94" fmla="*/ 2 w 199"/>
                  <a:gd name="T95" fmla="*/ 1 h 232"/>
                  <a:gd name="T96" fmla="*/ 2 w 199"/>
                  <a:gd name="T97" fmla="*/ 1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5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3 w 128"/>
                  <a:gd name="T1" fmla="*/ 2 h 180"/>
                  <a:gd name="T2" fmla="*/ 3 w 128"/>
                  <a:gd name="T3" fmla="*/ 2 h 180"/>
                  <a:gd name="T4" fmla="*/ 3 w 128"/>
                  <a:gd name="T5" fmla="*/ 3 h 180"/>
                  <a:gd name="T6" fmla="*/ 3 w 128"/>
                  <a:gd name="T7" fmla="*/ 3 h 180"/>
                  <a:gd name="T8" fmla="*/ 3 w 128"/>
                  <a:gd name="T9" fmla="*/ 3 h 180"/>
                  <a:gd name="T10" fmla="*/ 2 w 128"/>
                  <a:gd name="T11" fmla="*/ 4 h 180"/>
                  <a:gd name="T12" fmla="*/ 2 w 128"/>
                  <a:gd name="T13" fmla="*/ 4 h 180"/>
                  <a:gd name="T14" fmla="*/ 1 w 128"/>
                  <a:gd name="T15" fmla="*/ 4 h 180"/>
                  <a:gd name="T16" fmla="*/ 1 w 128"/>
                  <a:gd name="T17" fmla="*/ 4 h 180"/>
                  <a:gd name="T18" fmla="*/ 1 w 128"/>
                  <a:gd name="T19" fmla="*/ 5 h 180"/>
                  <a:gd name="T20" fmla="*/ 1 w 128"/>
                  <a:gd name="T21" fmla="*/ 5 h 180"/>
                  <a:gd name="T22" fmla="*/ 1 w 128"/>
                  <a:gd name="T23" fmla="*/ 5 h 180"/>
                  <a:gd name="T24" fmla="*/ 1 w 128"/>
                  <a:gd name="T25" fmla="*/ 5 h 180"/>
                  <a:gd name="T26" fmla="*/ 1 w 128"/>
                  <a:gd name="T27" fmla="*/ 5 h 180"/>
                  <a:gd name="T28" fmla="*/ 1 w 128"/>
                  <a:gd name="T29" fmla="*/ 5 h 180"/>
                  <a:gd name="T30" fmla="*/ 1 w 128"/>
                  <a:gd name="T31" fmla="*/ 5 h 180"/>
                  <a:gd name="T32" fmla="*/ 1 w 128"/>
                  <a:gd name="T33" fmla="*/ 5 h 180"/>
                  <a:gd name="T34" fmla="*/ 2 w 128"/>
                  <a:gd name="T35" fmla="*/ 5 h 180"/>
                  <a:gd name="T36" fmla="*/ 2 w 128"/>
                  <a:gd name="T37" fmla="*/ 4 h 180"/>
                  <a:gd name="T38" fmla="*/ 3 w 128"/>
                  <a:gd name="T39" fmla="*/ 4 h 180"/>
                  <a:gd name="T40" fmla="*/ 3 w 128"/>
                  <a:gd name="T41" fmla="*/ 4 h 180"/>
                  <a:gd name="T42" fmla="*/ 4 w 128"/>
                  <a:gd name="T43" fmla="*/ 3 h 180"/>
                  <a:gd name="T44" fmla="*/ 4 w 128"/>
                  <a:gd name="T45" fmla="*/ 3 h 180"/>
                  <a:gd name="T46" fmla="*/ 4 w 128"/>
                  <a:gd name="T47" fmla="*/ 2 h 180"/>
                  <a:gd name="T48" fmla="*/ 4 w 128"/>
                  <a:gd name="T49" fmla="*/ 2 h 180"/>
                  <a:gd name="T50" fmla="*/ 3 w 128"/>
                  <a:gd name="T51" fmla="*/ 1 h 180"/>
                  <a:gd name="T52" fmla="*/ 3 w 128"/>
                  <a:gd name="T53" fmla="*/ 1 h 180"/>
                  <a:gd name="T54" fmla="*/ 2 w 128"/>
                  <a:gd name="T55" fmla="*/ 0 h 180"/>
                  <a:gd name="T56" fmla="*/ 2 w 128"/>
                  <a:gd name="T57" fmla="*/ 0 h 180"/>
                  <a:gd name="T58" fmla="*/ 1 w 128"/>
                  <a:gd name="T59" fmla="*/ 0 h 180"/>
                  <a:gd name="T60" fmla="*/ 1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1 w 128"/>
                  <a:gd name="T69" fmla="*/ 0 h 180"/>
                  <a:gd name="T70" fmla="*/ 1 w 128"/>
                  <a:gd name="T71" fmla="*/ 0 h 180"/>
                  <a:gd name="T72" fmla="*/ 2 w 128"/>
                  <a:gd name="T73" fmla="*/ 1 h 180"/>
                  <a:gd name="T74" fmla="*/ 2 w 128"/>
                  <a:gd name="T75" fmla="*/ 1 h 180"/>
                  <a:gd name="T76" fmla="*/ 3 w 128"/>
                  <a:gd name="T77" fmla="*/ 1 h 180"/>
                  <a:gd name="T78" fmla="*/ 3 w 128"/>
                  <a:gd name="T79" fmla="*/ 1 h 180"/>
                  <a:gd name="T80" fmla="*/ 3 w 128"/>
                  <a:gd name="T81" fmla="*/ 2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6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3 w 322"/>
                  <a:gd name="T1" fmla="*/ 2 h 378"/>
                  <a:gd name="T2" fmla="*/ 2 w 322"/>
                  <a:gd name="T3" fmla="*/ 3 h 378"/>
                  <a:gd name="T4" fmla="*/ 1 w 322"/>
                  <a:gd name="T5" fmla="*/ 5 h 378"/>
                  <a:gd name="T6" fmla="*/ 0 w 322"/>
                  <a:gd name="T7" fmla="*/ 6 h 378"/>
                  <a:gd name="T8" fmla="*/ 0 w 322"/>
                  <a:gd name="T9" fmla="*/ 7 h 378"/>
                  <a:gd name="T10" fmla="*/ 0 w 322"/>
                  <a:gd name="T11" fmla="*/ 8 h 378"/>
                  <a:gd name="T12" fmla="*/ 1 w 322"/>
                  <a:gd name="T13" fmla="*/ 8 h 378"/>
                  <a:gd name="T14" fmla="*/ 1 w 322"/>
                  <a:gd name="T15" fmla="*/ 9 h 378"/>
                  <a:gd name="T16" fmla="*/ 2 w 322"/>
                  <a:gd name="T17" fmla="*/ 9 h 378"/>
                  <a:gd name="T18" fmla="*/ 2 w 322"/>
                  <a:gd name="T19" fmla="*/ 9 h 378"/>
                  <a:gd name="T20" fmla="*/ 3 w 322"/>
                  <a:gd name="T21" fmla="*/ 10 h 378"/>
                  <a:gd name="T22" fmla="*/ 4 w 322"/>
                  <a:gd name="T23" fmla="*/ 10 h 378"/>
                  <a:gd name="T24" fmla="*/ 5 w 322"/>
                  <a:gd name="T25" fmla="*/ 10 h 378"/>
                  <a:gd name="T26" fmla="*/ 6 w 322"/>
                  <a:gd name="T27" fmla="*/ 10 h 378"/>
                  <a:gd name="T28" fmla="*/ 7 w 322"/>
                  <a:gd name="T29" fmla="*/ 10 h 378"/>
                  <a:gd name="T30" fmla="*/ 8 w 322"/>
                  <a:gd name="T31" fmla="*/ 10 h 378"/>
                  <a:gd name="T32" fmla="*/ 9 w 322"/>
                  <a:gd name="T33" fmla="*/ 10 h 378"/>
                  <a:gd name="T34" fmla="*/ 9 w 322"/>
                  <a:gd name="T35" fmla="*/ 10 h 378"/>
                  <a:gd name="T36" fmla="*/ 9 w 322"/>
                  <a:gd name="T37" fmla="*/ 10 h 378"/>
                  <a:gd name="T38" fmla="*/ 9 w 322"/>
                  <a:gd name="T39" fmla="*/ 10 h 378"/>
                  <a:gd name="T40" fmla="*/ 8 w 322"/>
                  <a:gd name="T41" fmla="*/ 10 h 378"/>
                  <a:gd name="T42" fmla="*/ 7 w 322"/>
                  <a:gd name="T43" fmla="*/ 9 h 378"/>
                  <a:gd name="T44" fmla="*/ 7 w 322"/>
                  <a:gd name="T45" fmla="*/ 9 h 378"/>
                  <a:gd name="T46" fmla="*/ 6 w 322"/>
                  <a:gd name="T47" fmla="*/ 9 h 378"/>
                  <a:gd name="T48" fmla="*/ 5 w 322"/>
                  <a:gd name="T49" fmla="*/ 9 h 378"/>
                  <a:gd name="T50" fmla="*/ 4 w 322"/>
                  <a:gd name="T51" fmla="*/ 9 h 378"/>
                  <a:gd name="T52" fmla="*/ 3 w 322"/>
                  <a:gd name="T53" fmla="*/ 9 h 378"/>
                  <a:gd name="T54" fmla="*/ 2 w 322"/>
                  <a:gd name="T55" fmla="*/ 8 h 378"/>
                  <a:gd name="T56" fmla="*/ 2 w 322"/>
                  <a:gd name="T57" fmla="*/ 8 h 378"/>
                  <a:gd name="T58" fmla="*/ 1 w 322"/>
                  <a:gd name="T59" fmla="*/ 7 h 378"/>
                  <a:gd name="T60" fmla="*/ 1 w 322"/>
                  <a:gd name="T61" fmla="*/ 7 h 378"/>
                  <a:gd name="T62" fmla="*/ 1 w 322"/>
                  <a:gd name="T63" fmla="*/ 6 h 378"/>
                  <a:gd name="T64" fmla="*/ 2 w 322"/>
                  <a:gd name="T65" fmla="*/ 5 h 378"/>
                  <a:gd name="T66" fmla="*/ 2 w 322"/>
                  <a:gd name="T67" fmla="*/ 4 h 378"/>
                  <a:gd name="T68" fmla="*/ 3 w 322"/>
                  <a:gd name="T69" fmla="*/ 3 h 378"/>
                  <a:gd name="T70" fmla="*/ 4 w 322"/>
                  <a:gd name="T71" fmla="*/ 2 h 378"/>
                  <a:gd name="T72" fmla="*/ 4 w 322"/>
                  <a:gd name="T73" fmla="*/ 2 h 378"/>
                  <a:gd name="T74" fmla="*/ 6 w 322"/>
                  <a:gd name="T75" fmla="*/ 1 h 378"/>
                  <a:gd name="T76" fmla="*/ 7 w 322"/>
                  <a:gd name="T77" fmla="*/ 0 h 378"/>
                  <a:gd name="T78" fmla="*/ 7 w 322"/>
                  <a:gd name="T79" fmla="*/ 0 h 378"/>
                  <a:gd name="T80" fmla="*/ 7 w 322"/>
                  <a:gd name="T81" fmla="*/ 0 h 378"/>
                  <a:gd name="T82" fmla="*/ 6 w 322"/>
                  <a:gd name="T83" fmla="*/ 0 h 378"/>
                  <a:gd name="T84" fmla="*/ 5 w 322"/>
                  <a:gd name="T85" fmla="*/ 0 h 378"/>
                  <a:gd name="T86" fmla="*/ 4 w 322"/>
                  <a:gd name="T87" fmla="*/ 1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7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6 w 283"/>
                  <a:gd name="T1" fmla="*/ 2 h 252"/>
                  <a:gd name="T2" fmla="*/ 7 w 283"/>
                  <a:gd name="T3" fmla="*/ 3 h 252"/>
                  <a:gd name="T4" fmla="*/ 7 w 283"/>
                  <a:gd name="T5" fmla="*/ 3 h 252"/>
                  <a:gd name="T6" fmla="*/ 7 w 283"/>
                  <a:gd name="T7" fmla="*/ 4 h 252"/>
                  <a:gd name="T8" fmla="*/ 7 w 283"/>
                  <a:gd name="T9" fmla="*/ 4 h 252"/>
                  <a:gd name="T10" fmla="*/ 7 w 283"/>
                  <a:gd name="T11" fmla="*/ 4 h 252"/>
                  <a:gd name="T12" fmla="*/ 7 w 283"/>
                  <a:gd name="T13" fmla="*/ 5 h 252"/>
                  <a:gd name="T14" fmla="*/ 7 w 283"/>
                  <a:gd name="T15" fmla="*/ 5 h 252"/>
                  <a:gd name="T16" fmla="*/ 6 w 283"/>
                  <a:gd name="T17" fmla="*/ 5 h 252"/>
                  <a:gd name="T18" fmla="*/ 6 w 283"/>
                  <a:gd name="T19" fmla="*/ 6 h 252"/>
                  <a:gd name="T20" fmla="*/ 6 w 283"/>
                  <a:gd name="T21" fmla="*/ 6 h 252"/>
                  <a:gd name="T22" fmla="*/ 6 w 283"/>
                  <a:gd name="T23" fmla="*/ 6 h 252"/>
                  <a:gd name="T24" fmla="*/ 5 w 283"/>
                  <a:gd name="T25" fmla="*/ 7 h 252"/>
                  <a:gd name="T26" fmla="*/ 5 w 283"/>
                  <a:gd name="T27" fmla="*/ 7 h 252"/>
                  <a:gd name="T28" fmla="*/ 5 w 283"/>
                  <a:gd name="T29" fmla="*/ 7 h 252"/>
                  <a:gd name="T30" fmla="*/ 5 w 283"/>
                  <a:gd name="T31" fmla="*/ 7 h 252"/>
                  <a:gd name="T32" fmla="*/ 5 w 283"/>
                  <a:gd name="T33" fmla="*/ 7 h 252"/>
                  <a:gd name="T34" fmla="*/ 5 w 283"/>
                  <a:gd name="T35" fmla="*/ 7 h 252"/>
                  <a:gd name="T36" fmla="*/ 6 w 283"/>
                  <a:gd name="T37" fmla="*/ 7 h 252"/>
                  <a:gd name="T38" fmla="*/ 6 w 283"/>
                  <a:gd name="T39" fmla="*/ 7 h 252"/>
                  <a:gd name="T40" fmla="*/ 6 w 283"/>
                  <a:gd name="T41" fmla="*/ 7 h 252"/>
                  <a:gd name="T42" fmla="*/ 6 w 283"/>
                  <a:gd name="T43" fmla="*/ 7 h 252"/>
                  <a:gd name="T44" fmla="*/ 7 w 283"/>
                  <a:gd name="T45" fmla="*/ 6 h 252"/>
                  <a:gd name="T46" fmla="*/ 7 w 283"/>
                  <a:gd name="T47" fmla="*/ 5 h 252"/>
                  <a:gd name="T48" fmla="*/ 8 w 283"/>
                  <a:gd name="T49" fmla="*/ 5 h 252"/>
                  <a:gd name="T50" fmla="*/ 8 w 283"/>
                  <a:gd name="T51" fmla="*/ 4 h 252"/>
                  <a:gd name="T52" fmla="*/ 8 w 283"/>
                  <a:gd name="T53" fmla="*/ 3 h 252"/>
                  <a:gd name="T54" fmla="*/ 7 w 283"/>
                  <a:gd name="T55" fmla="*/ 3 h 252"/>
                  <a:gd name="T56" fmla="*/ 7 w 283"/>
                  <a:gd name="T57" fmla="*/ 2 h 252"/>
                  <a:gd name="T58" fmla="*/ 7 w 283"/>
                  <a:gd name="T59" fmla="*/ 2 h 252"/>
                  <a:gd name="T60" fmla="*/ 6 w 283"/>
                  <a:gd name="T61" fmla="*/ 1 h 252"/>
                  <a:gd name="T62" fmla="*/ 6 w 283"/>
                  <a:gd name="T63" fmla="*/ 1 h 252"/>
                  <a:gd name="T64" fmla="*/ 5 w 283"/>
                  <a:gd name="T65" fmla="*/ 1 h 252"/>
                  <a:gd name="T66" fmla="*/ 4 w 283"/>
                  <a:gd name="T67" fmla="*/ 1 h 252"/>
                  <a:gd name="T68" fmla="*/ 4 w 283"/>
                  <a:gd name="T69" fmla="*/ 1 h 252"/>
                  <a:gd name="T70" fmla="*/ 3 w 283"/>
                  <a:gd name="T71" fmla="*/ 0 h 252"/>
                  <a:gd name="T72" fmla="*/ 3 w 283"/>
                  <a:gd name="T73" fmla="*/ 0 h 252"/>
                  <a:gd name="T74" fmla="*/ 2 w 283"/>
                  <a:gd name="T75" fmla="*/ 0 h 252"/>
                  <a:gd name="T76" fmla="*/ 2 w 283"/>
                  <a:gd name="T77" fmla="*/ 0 h 252"/>
                  <a:gd name="T78" fmla="*/ 1 w 283"/>
                  <a:gd name="T79" fmla="*/ 0 h 252"/>
                  <a:gd name="T80" fmla="*/ 1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1 w 283"/>
                  <a:gd name="T93" fmla="*/ 0 h 252"/>
                  <a:gd name="T94" fmla="*/ 1 w 283"/>
                  <a:gd name="T95" fmla="*/ 0 h 252"/>
                  <a:gd name="T96" fmla="*/ 1 w 283"/>
                  <a:gd name="T97" fmla="*/ 0 h 252"/>
                  <a:gd name="T98" fmla="*/ 2 w 283"/>
                  <a:gd name="T99" fmla="*/ 1 h 252"/>
                  <a:gd name="T100" fmla="*/ 2 w 283"/>
                  <a:gd name="T101" fmla="*/ 1 h 252"/>
                  <a:gd name="T102" fmla="*/ 3 w 283"/>
                  <a:gd name="T103" fmla="*/ 1 h 252"/>
                  <a:gd name="T104" fmla="*/ 3 w 283"/>
                  <a:gd name="T105" fmla="*/ 1 h 252"/>
                  <a:gd name="T106" fmla="*/ 3 w 283"/>
                  <a:gd name="T107" fmla="*/ 1 h 252"/>
                  <a:gd name="T108" fmla="*/ 4 w 283"/>
                  <a:gd name="T109" fmla="*/ 1 h 252"/>
                  <a:gd name="T110" fmla="*/ 4 w 283"/>
                  <a:gd name="T111" fmla="*/ 1 h 252"/>
                  <a:gd name="T112" fmla="*/ 5 w 283"/>
                  <a:gd name="T113" fmla="*/ 1 h 252"/>
                  <a:gd name="T114" fmla="*/ 5 w 283"/>
                  <a:gd name="T115" fmla="*/ 2 h 252"/>
                  <a:gd name="T116" fmla="*/ 6 w 283"/>
                  <a:gd name="T117" fmla="*/ 2 h 252"/>
                  <a:gd name="T118" fmla="*/ 6 w 283"/>
                  <a:gd name="T119" fmla="*/ 2 h 252"/>
                  <a:gd name="T120" fmla="*/ 6 w 283"/>
                  <a:gd name="T121" fmla="*/ 2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8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3 h 238"/>
                  <a:gd name="T2" fmla="*/ 0 w 114"/>
                  <a:gd name="T3" fmla="*/ 4 h 238"/>
                  <a:gd name="T4" fmla="*/ 0 w 114"/>
                  <a:gd name="T5" fmla="*/ 5 h 238"/>
                  <a:gd name="T6" fmla="*/ 0 w 114"/>
                  <a:gd name="T7" fmla="*/ 5 h 238"/>
                  <a:gd name="T8" fmla="*/ 1 w 114"/>
                  <a:gd name="T9" fmla="*/ 5 h 238"/>
                  <a:gd name="T10" fmla="*/ 1 w 114"/>
                  <a:gd name="T11" fmla="*/ 6 h 238"/>
                  <a:gd name="T12" fmla="*/ 2 w 114"/>
                  <a:gd name="T13" fmla="*/ 6 h 238"/>
                  <a:gd name="T14" fmla="*/ 2 w 114"/>
                  <a:gd name="T15" fmla="*/ 6 h 238"/>
                  <a:gd name="T16" fmla="*/ 2 w 114"/>
                  <a:gd name="T17" fmla="*/ 6 h 238"/>
                  <a:gd name="T18" fmla="*/ 3 w 114"/>
                  <a:gd name="T19" fmla="*/ 6 h 238"/>
                  <a:gd name="T20" fmla="*/ 3 w 114"/>
                  <a:gd name="T21" fmla="*/ 6 h 238"/>
                  <a:gd name="T22" fmla="*/ 3 w 114"/>
                  <a:gd name="T23" fmla="*/ 6 h 238"/>
                  <a:gd name="T24" fmla="*/ 3 w 114"/>
                  <a:gd name="T25" fmla="*/ 6 h 238"/>
                  <a:gd name="T26" fmla="*/ 3 w 114"/>
                  <a:gd name="T27" fmla="*/ 6 h 238"/>
                  <a:gd name="T28" fmla="*/ 3 w 114"/>
                  <a:gd name="T29" fmla="*/ 6 h 238"/>
                  <a:gd name="T30" fmla="*/ 3 w 114"/>
                  <a:gd name="T31" fmla="*/ 6 h 238"/>
                  <a:gd name="T32" fmla="*/ 3 w 114"/>
                  <a:gd name="T33" fmla="*/ 6 h 238"/>
                  <a:gd name="T34" fmla="*/ 2 w 114"/>
                  <a:gd name="T35" fmla="*/ 5 h 238"/>
                  <a:gd name="T36" fmla="*/ 2 w 114"/>
                  <a:gd name="T37" fmla="*/ 5 h 238"/>
                  <a:gd name="T38" fmla="*/ 1 w 114"/>
                  <a:gd name="T39" fmla="*/ 5 h 238"/>
                  <a:gd name="T40" fmla="*/ 1 w 114"/>
                  <a:gd name="T41" fmla="*/ 4 h 238"/>
                  <a:gd name="T42" fmla="*/ 1 w 114"/>
                  <a:gd name="T43" fmla="*/ 4 h 238"/>
                  <a:gd name="T44" fmla="*/ 1 w 114"/>
                  <a:gd name="T45" fmla="*/ 3 h 238"/>
                  <a:gd name="T46" fmla="*/ 1 w 114"/>
                  <a:gd name="T47" fmla="*/ 3 h 238"/>
                  <a:gd name="T48" fmla="*/ 1 w 114"/>
                  <a:gd name="T49" fmla="*/ 2 h 238"/>
                  <a:gd name="T50" fmla="*/ 1 w 114"/>
                  <a:gd name="T51" fmla="*/ 2 h 238"/>
                  <a:gd name="T52" fmla="*/ 2 w 114"/>
                  <a:gd name="T53" fmla="*/ 2 h 238"/>
                  <a:gd name="T54" fmla="*/ 2 w 114"/>
                  <a:gd name="T55" fmla="*/ 1 h 238"/>
                  <a:gd name="T56" fmla="*/ 2 w 114"/>
                  <a:gd name="T57" fmla="*/ 1 h 238"/>
                  <a:gd name="T58" fmla="*/ 2 w 114"/>
                  <a:gd name="T59" fmla="*/ 1 h 238"/>
                  <a:gd name="T60" fmla="*/ 3 w 114"/>
                  <a:gd name="T61" fmla="*/ 0 h 238"/>
                  <a:gd name="T62" fmla="*/ 3 w 114"/>
                  <a:gd name="T63" fmla="*/ 0 h 238"/>
                  <a:gd name="T64" fmla="*/ 3 w 114"/>
                  <a:gd name="T65" fmla="*/ 0 h 238"/>
                  <a:gd name="T66" fmla="*/ 3 w 114"/>
                  <a:gd name="T67" fmla="*/ 0 h 238"/>
                  <a:gd name="T68" fmla="*/ 3 w 114"/>
                  <a:gd name="T69" fmla="*/ 0 h 238"/>
                  <a:gd name="T70" fmla="*/ 2 w 114"/>
                  <a:gd name="T71" fmla="*/ 0 h 238"/>
                  <a:gd name="T72" fmla="*/ 2 w 114"/>
                  <a:gd name="T73" fmla="*/ 1 h 238"/>
                  <a:gd name="T74" fmla="*/ 1 w 114"/>
                  <a:gd name="T75" fmla="*/ 1 h 238"/>
                  <a:gd name="T76" fmla="*/ 1 w 114"/>
                  <a:gd name="T77" fmla="*/ 2 h 238"/>
                  <a:gd name="T78" fmla="*/ 0 w 114"/>
                  <a:gd name="T79" fmla="*/ 3 h 238"/>
                  <a:gd name="T80" fmla="*/ 0 w 114"/>
                  <a:gd name="T81" fmla="*/ 3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09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6 w 246"/>
                  <a:gd name="T1" fmla="*/ 4 h 310"/>
                  <a:gd name="T2" fmla="*/ 6 w 246"/>
                  <a:gd name="T3" fmla="*/ 4 h 310"/>
                  <a:gd name="T4" fmla="*/ 6 w 246"/>
                  <a:gd name="T5" fmla="*/ 5 h 310"/>
                  <a:gd name="T6" fmla="*/ 6 w 246"/>
                  <a:gd name="T7" fmla="*/ 5 h 310"/>
                  <a:gd name="T8" fmla="*/ 6 w 246"/>
                  <a:gd name="T9" fmla="*/ 6 h 310"/>
                  <a:gd name="T10" fmla="*/ 5 w 246"/>
                  <a:gd name="T11" fmla="*/ 6 h 310"/>
                  <a:gd name="T12" fmla="*/ 5 w 246"/>
                  <a:gd name="T13" fmla="*/ 7 h 310"/>
                  <a:gd name="T14" fmla="*/ 4 w 246"/>
                  <a:gd name="T15" fmla="*/ 7 h 310"/>
                  <a:gd name="T16" fmla="*/ 4 w 246"/>
                  <a:gd name="T17" fmla="*/ 8 h 310"/>
                  <a:gd name="T18" fmla="*/ 4 w 246"/>
                  <a:gd name="T19" fmla="*/ 8 h 310"/>
                  <a:gd name="T20" fmla="*/ 3 w 246"/>
                  <a:gd name="T21" fmla="*/ 8 h 310"/>
                  <a:gd name="T22" fmla="*/ 3 w 246"/>
                  <a:gd name="T23" fmla="*/ 9 h 310"/>
                  <a:gd name="T24" fmla="*/ 4 w 246"/>
                  <a:gd name="T25" fmla="*/ 9 h 310"/>
                  <a:gd name="T26" fmla="*/ 4 w 246"/>
                  <a:gd name="T27" fmla="*/ 9 h 310"/>
                  <a:gd name="T28" fmla="*/ 4 w 246"/>
                  <a:gd name="T29" fmla="*/ 8 h 310"/>
                  <a:gd name="T30" fmla="*/ 5 w 246"/>
                  <a:gd name="T31" fmla="*/ 8 h 310"/>
                  <a:gd name="T32" fmla="*/ 6 w 246"/>
                  <a:gd name="T33" fmla="*/ 7 h 310"/>
                  <a:gd name="T34" fmla="*/ 7 w 246"/>
                  <a:gd name="T35" fmla="*/ 6 h 310"/>
                  <a:gd name="T36" fmla="*/ 7 w 246"/>
                  <a:gd name="T37" fmla="*/ 5 h 310"/>
                  <a:gd name="T38" fmla="*/ 7 w 246"/>
                  <a:gd name="T39" fmla="*/ 4 h 310"/>
                  <a:gd name="T40" fmla="*/ 6 w 246"/>
                  <a:gd name="T41" fmla="*/ 3 h 310"/>
                  <a:gd name="T42" fmla="*/ 6 w 246"/>
                  <a:gd name="T43" fmla="*/ 3 h 310"/>
                  <a:gd name="T44" fmla="*/ 5 w 246"/>
                  <a:gd name="T45" fmla="*/ 2 h 310"/>
                  <a:gd name="T46" fmla="*/ 4 w 246"/>
                  <a:gd name="T47" fmla="*/ 2 h 310"/>
                  <a:gd name="T48" fmla="*/ 4 w 246"/>
                  <a:gd name="T49" fmla="*/ 1 h 310"/>
                  <a:gd name="T50" fmla="*/ 3 w 246"/>
                  <a:gd name="T51" fmla="*/ 1 h 310"/>
                  <a:gd name="T52" fmla="*/ 2 w 246"/>
                  <a:gd name="T53" fmla="*/ 1 h 310"/>
                  <a:gd name="T54" fmla="*/ 1 w 246"/>
                  <a:gd name="T55" fmla="*/ 0 h 310"/>
                  <a:gd name="T56" fmla="*/ 1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1 w 246"/>
                  <a:gd name="T63" fmla="*/ 0 h 310"/>
                  <a:gd name="T64" fmla="*/ 2 w 246"/>
                  <a:gd name="T65" fmla="*/ 1 h 310"/>
                  <a:gd name="T66" fmla="*/ 2 w 246"/>
                  <a:gd name="T67" fmla="*/ 1 h 310"/>
                  <a:gd name="T68" fmla="*/ 3 w 246"/>
                  <a:gd name="T69" fmla="*/ 2 h 310"/>
                  <a:gd name="T70" fmla="*/ 4 w 246"/>
                  <a:gd name="T71" fmla="*/ 2 h 310"/>
                  <a:gd name="T72" fmla="*/ 5 w 246"/>
                  <a:gd name="T73" fmla="*/ 3 h 310"/>
                  <a:gd name="T74" fmla="*/ 5 w 246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0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1 w 83"/>
                  <a:gd name="T1" fmla="*/ 0 h 187"/>
                  <a:gd name="T2" fmla="*/ 1 w 83"/>
                  <a:gd name="T3" fmla="*/ 0 h 187"/>
                  <a:gd name="T4" fmla="*/ 1 w 83"/>
                  <a:gd name="T5" fmla="*/ 0 h 187"/>
                  <a:gd name="T6" fmla="*/ 1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1 h 187"/>
                  <a:gd name="T20" fmla="*/ 1 w 83"/>
                  <a:gd name="T21" fmla="*/ 2 h 187"/>
                  <a:gd name="T22" fmla="*/ 1 w 83"/>
                  <a:gd name="T23" fmla="*/ 3 h 187"/>
                  <a:gd name="T24" fmla="*/ 1 w 83"/>
                  <a:gd name="T25" fmla="*/ 3 h 187"/>
                  <a:gd name="T26" fmla="*/ 2 w 83"/>
                  <a:gd name="T27" fmla="*/ 4 h 187"/>
                  <a:gd name="T28" fmla="*/ 2 w 83"/>
                  <a:gd name="T29" fmla="*/ 5 h 187"/>
                  <a:gd name="T30" fmla="*/ 2 w 83"/>
                  <a:gd name="T31" fmla="*/ 5 h 187"/>
                  <a:gd name="T32" fmla="*/ 2 w 83"/>
                  <a:gd name="T33" fmla="*/ 5 h 187"/>
                  <a:gd name="T34" fmla="*/ 2 w 83"/>
                  <a:gd name="T35" fmla="*/ 5 h 187"/>
                  <a:gd name="T36" fmla="*/ 2 w 83"/>
                  <a:gd name="T37" fmla="*/ 4 h 187"/>
                  <a:gd name="T38" fmla="*/ 2 w 83"/>
                  <a:gd name="T39" fmla="*/ 4 h 187"/>
                  <a:gd name="T40" fmla="*/ 2 w 83"/>
                  <a:gd name="T41" fmla="*/ 3 h 187"/>
                  <a:gd name="T42" fmla="*/ 2 w 83"/>
                  <a:gd name="T43" fmla="*/ 2 h 187"/>
                  <a:gd name="T44" fmla="*/ 1 w 83"/>
                  <a:gd name="T45" fmla="*/ 2 h 187"/>
                  <a:gd name="T46" fmla="*/ 1 w 83"/>
                  <a:gd name="T47" fmla="*/ 1 h 187"/>
                  <a:gd name="T48" fmla="*/ 1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1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1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1 h 94"/>
                  <a:gd name="T20" fmla="*/ 0 w 44"/>
                  <a:gd name="T21" fmla="*/ 1 h 94"/>
                  <a:gd name="T22" fmla="*/ 0 w 44"/>
                  <a:gd name="T23" fmla="*/ 2 h 94"/>
                  <a:gd name="T24" fmla="*/ 0 w 44"/>
                  <a:gd name="T25" fmla="*/ 2 h 94"/>
                  <a:gd name="T26" fmla="*/ 0 w 44"/>
                  <a:gd name="T27" fmla="*/ 2 h 94"/>
                  <a:gd name="T28" fmla="*/ 1 w 44"/>
                  <a:gd name="T29" fmla="*/ 3 h 94"/>
                  <a:gd name="T30" fmla="*/ 1 w 44"/>
                  <a:gd name="T31" fmla="*/ 3 h 94"/>
                  <a:gd name="T32" fmla="*/ 1 w 44"/>
                  <a:gd name="T33" fmla="*/ 3 h 94"/>
                  <a:gd name="T34" fmla="*/ 1 w 44"/>
                  <a:gd name="T35" fmla="*/ 2 h 94"/>
                  <a:gd name="T36" fmla="*/ 1 w 44"/>
                  <a:gd name="T37" fmla="*/ 2 h 94"/>
                  <a:gd name="T38" fmla="*/ 1 w 44"/>
                  <a:gd name="T39" fmla="*/ 1 h 94"/>
                  <a:gd name="T40" fmla="*/ 1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2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1 h 54"/>
                  <a:gd name="T28" fmla="*/ 0 w 38"/>
                  <a:gd name="T29" fmla="*/ 1 h 54"/>
                  <a:gd name="T30" fmla="*/ 0 w 38"/>
                  <a:gd name="T31" fmla="*/ 1 h 54"/>
                  <a:gd name="T32" fmla="*/ 0 w 38"/>
                  <a:gd name="T33" fmla="*/ 1 h 54"/>
                  <a:gd name="T34" fmla="*/ 0 w 38"/>
                  <a:gd name="T35" fmla="*/ 1 h 54"/>
                  <a:gd name="T36" fmla="*/ 1 w 38"/>
                  <a:gd name="T37" fmla="*/ 1 h 54"/>
                  <a:gd name="T38" fmla="*/ 1 w 38"/>
                  <a:gd name="T39" fmla="*/ 2 h 54"/>
                  <a:gd name="T40" fmla="*/ 1 w 38"/>
                  <a:gd name="T41" fmla="*/ 2 h 54"/>
                  <a:gd name="T42" fmla="*/ 1 w 38"/>
                  <a:gd name="T43" fmla="*/ 1 h 54"/>
                  <a:gd name="T44" fmla="*/ 1 w 38"/>
                  <a:gd name="T45" fmla="*/ 1 h 54"/>
                  <a:gd name="T46" fmla="*/ 1 w 38"/>
                  <a:gd name="T47" fmla="*/ 1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3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1 w 52"/>
                  <a:gd name="T1" fmla="*/ 1 h 36"/>
                  <a:gd name="T2" fmla="*/ 1 w 52"/>
                  <a:gd name="T3" fmla="*/ 1 h 36"/>
                  <a:gd name="T4" fmla="*/ 1 w 52"/>
                  <a:gd name="T5" fmla="*/ 0 h 36"/>
                  <a:gd name="T6" fmla="*/ 1 w 52"/>
                  <a:gd name="T7" fmla="*/ 0 h 36"/>
                  <a:gd name="T8" fmla="*/ 1 w 52"/>
                  <a:gd name="T9" fmla="*/ 0 h 36"/>
                  <a:gd name="T10" fmla="*/ 1 w 52"/>
                  <a:gd name="T11" fmla="*/ 0 h 36"/>
                  <a:gd name="T12" fmla="*/ 1 w 52"/>
                  <a:gd name="T13" fmla="*/ 0 h 36"/>
                  <a:gd name="T14" fmla="*/ 1 w 52"/>
                  <a:gd name="T15" fmla="*/ 0 h 36"/>
                  <a:gd name="T16" fmla="*/ 1 w 52"/>
                  <a:gd name="T17" fmla="*/ 0 h 36"/>
                  <a:gd name="T18" fmla="*/ 1 w 52"/>
                  <a:gd name="T19" fmla="*/ 0 h 36"/>
                  <a:gd name="T20" fmla="*/ 1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1 h 36"/>
                  <a:gd name="T30" fmla="*/ 0 w 52"/>
                  <a:gd name="T31" fmla="*/ 1 h 36"/>
                  <a:gd name="T32" fmla="*/ 0 w 52"/>
                  <a:gd name="T33" fmla="*/ 1 h 36"/>
                  <a:gd name="T34" fmla="*/ 0 w 52"/>
                  <a:gd name="T35" fmla="*/ 1 h 36"/>
                  <a:gd name="T36" fmla="*/ 0 w 52"/>
                  <a:gd name="T37" fmla="*/ 1 h 36"/>
                  <a:gd name="T38" fmla="*/ 0 w 52"/>
                  <a:gd name="T39" fmla="*/ 1 h 36"/>
                  <a:gd name="T40" fmla="*/ 0 w 52"/>
                  <a:gd name="T41" fmla="*/ 1 h 36"/>
                  <a:gd name="T42" fmla="*/ 1 w 52"/>
                  <a:gd name="T43" fmla="*/ 1 h 36"/>
                  <a:gd name="T44" fmla="*/ 1 w 52"/>
                  <a:gd name="T45" fmla="*/ 1 h 36"/>
                  <a:gd name="T46" fmla="*/ 1 w 52"/>
                  <a:gd name="T47" fmla="*/ 1 h 36"/>
                  <a:gd name="T48" fmla="*/ 1 w 52"/>
                  <a:gd name="T49" fmla="*/ 1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4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2 w 198"/>
                  <a:gd name="T1" fmla="*/ 1 h 236"/>
                  <a:gd name="T2" fmla="*/ 2 w 198"/>
                  <a:gd name="T3" fmla="*/ 1 h 236"/>
                  <a:gd name="T4" fmla="*/ 1 w 198"/>
                  <a:gd name="T5" fmla="*/ 2 h 236"/>
                  <a:gd name="T6" fmla="*/ 1 w 198"/>
                  <a:gd name="T7" fmla="*/ 2 h 236"/>
                  <a:gd name="T8" fmla="*/ 1 w 198"/>
                  <a:gd name="T9" fmla="*/ 2 h 236"/>
                  <a:gd name="T10" fmla="*/ 0 w 198"/>
                  <a:gd name="T11" fmla="*/ 3 h 236"/>
                  <a:gd name="T12" fmla="*/ 0 w 198"/>
                  <a:gd name="T13" fmla="*/ 3 h 236"/>
                  <a:gd name="T14" fmla="*/ 0 w 198"/>
                  <a:gd name="T15" fmla="*/ 3 h 236"/>
                  <a:gd name="T16" fmla="*/ 0 w 198"/>
                  <a:gd name="T17" fmla="*/ 4 h 236"/>
                  <a:gd name="T18" fmla="*/ 0 w 198"/>
                  <a:gd name="T19" fmla="*/ 5 h 236"/>
                  <a:gd name="T20" fmla="*/ 0 w 198"/>
                  <a:gd name="T21" fmla="*/ 5 h 236"/>
                  <a:gd name="T22" fmla="*/ 1 w 198"/>
                  <a:gd name="T23" fmla="*/ 6 h 236"/>
                  <a:gd name="T24" fmla="*/ 1 w 198"/>
                  <a:gd name="T25" fmla="*/ 6 h 236"/>
                  <a:gd name="T26" fmla="*/ 2 w 198"/>
                  <a:gd name="T27" fmla="*/ 6 h 236"/>
                  <a:gd name="T28" fmla="*/ 2 w 198"/>
                  <a:gd name="T29" fmla="*/ 6 h 236"/>
                  <a:gd name="T30" fmla="*/ 3 w 198"/>
                  <a:gd name="T31" fmla="*/ 6 h 236"/>
                  <a:gd name="T32" fmla="*/ 4 w 198"/>
                  <a:gd name="T33" fmla="*/ 6 h 236"/>
                  <a:gd name="T34" fmla="*/ 4 w 198"/>
                  <a:gd name="T35" fmla="*/ 6 h 236"/>
                  <a:gd name="T36" fmla="*/ 4 w 198"/>
                  <a:gd name="T37" fmla="*/ 6 h 236"/>
                  <a:gd name="T38" fmla="*/ 4 w 198"/>
                  <a:gd name="T39" fmla="*/ 6 h 236"/>
                  <a:gd name="T40" fmla="*/ 4 w 198"/>
                  <a:gd name="T41" fmla="*/ 6 h 236"/>
                  <a:gd name="T42" fmla="*/ 4 w 198"/>
                  <a:gd name="T43" fmla="*/ 6 h 236"/>
                  <a:gd name="T44" fmla="*/ 4 w 198"/>
                  <a:gd name="T45" fmla="*/ 6 h 236"/>
                  <a:gd name="T46" fmla="*/ 4 w 198"/>
                  <a:gd name="T47" fmla="*/ 6 h 236"/>
                  <a:gd name="T48" fmla="*/ 4 w 198"/>
                  <a:gd name="T49" fmla="*/ 6 h 236"/>
                  <a:gd name="T50" fmla="*/ 4 w 198"/>
                  <a:gd name="T51" fmla="*/ 6 h 236"/>
                  <a:gd name="T52" fmla="*/ 3 w 198"/>
                  <a:gd name="T53" fmla="*/ 6 h 236"/>
                  <a:gd name="T54" fmla="*/ 3 w 198"/>
                  <a:gd name="T55" fmla="*/ 6 h 236"/>
                  <a:gd name="T56" fmla="*/ 3 w 198"/>
                  <a:gd name="T57" fmla="*/ 6 h 236"/>
                  <a:gd name="T58" fmla="*/ 3 w 198"/>
                  <a:gd name="T59" fmla="*/ 6 h 236"/>
                  <a:gd name="T60" fmla="*/ 2 w 198"/>
                  <a:gd name="T61" fmla="*/ 6 h 236"/>
                  <a:gd name="T62" fmla="*/ 2 w 198"/>
                  <a:gd name="T63" fmla="*/ 6 h 236"/>
                  <a:gd name="T64" fmla="*/ 2 w 198"/>
                  <a:gd name="T65" fmla="*/ 6 h 236"/>
                  <a:gd name="T66" fmla="*/ 1 w 198"/>
                  <a:gd name="T67" fmla="*/ 6 h 236"/>
                  <a:gd name="T68" fmla="*/ 1 w 198"/>
                  <a:gd name="T69" fmla="*/ 5 h 236"/>
                  <a:gd name="T70" fmla="*/ 1 w 198"/>
                  <a:gd name="T71" fmla="*/ 5 h 236"/>
                  <a:gd name="T72" fmla="*/ 1 w 198"/>
                  <a:gd name="T73" fmla="*/ 5 h 236"/>
                  <a:gd name="T74" fmla="*/ 0 w 198"/>
                  <a:gd name="T75" fmla="*/ 4 h 236"/>
                  <a:gd name="T76" fmla="*/ 1 w 198"/>
                  <a:gd name="T77" fmla="*/ 4 h 236"/>
                  <a:gd name="T78" fmla="*/ 1 w 198"/>
                  <a:gd name="T79" fmla="*/ 3 h 236"/>
                  <a:gd name="T80" fmla="*/ 1 w 198"/>
                  <a:gd name="T81" fmla="*/ 3 h 236"/>
                  <a:gd name="T82" fmla="*/ 1 w 198"/>
                  <a:gd name="T83" fmla="*/ 3 h 236"/>
                  <a:gd name="T84" fmla="*/ 1 w 198"/>
                  <a:gd name="T85" fmla="*/ 2 h 236"/>
                  <a:gd name="T86" fmla="*/ 2 w 198"/>
                  <a:gd name="T87" fmla="*/ 2 h 236"/>
                  <a:gd name="T88" fmla="*/ 2 w 198"/>
                  <a:gd name="T89" fmla="*/ 2 h 236"/>
                  <a:gd name="T90" fmla="*/ 3 w 198"/>
                  <a:gd name="T91" fmla="*/ 1 h 236"/>
                  <a:gd name="T92" fmla="*/ 3 w 198"/>
                  <a:gd name="T93" fmla="*/ 1 h 236"/>
                  <a:gd name="T94" fmla="*/ 4 w 198"/>
                  <a:gd name="T95" fmla="*/ 1 h 236"/>
                  <a:gd name="T96" fmla="*/ 4 w 198"/>
                  <a:gd name="T97" fmla="*/ 1 h 236"/>
                  <a:gd name="T98" fmla="*/ 4 w 198"/>
                  <a:gd name="T99" fmla="*/ 0 h 236"/>
                  <a:gd name="T100" fmla="*/ 5 w 198"/>
                  <a:gd name="T101" fmla="*/ 0 h 236"/>
                  <a:gd name="T102" fmla="*/ 5 w 198"/>
                  <a:gd name="T103" fmla="*/ 0 h 236"/>
                  <a:gd name="T104" fmla="*/ 6 w 198"/>
                  <a:gd name="T105" fmla="*/ 0 h 236"/>
                  <a:gd name="T106" fmla="*/ 5 w 198"/>
                  <a:gd name="T107" fmla="*/ 0 h 236"/>
                  <a:gd name="T108" fmla="*/ 5 w 198"/>
                  <a:gd name="T109" fmla="*/ 0 h 236"/>
                  <a:gd name="T110" fmla="*/ 4 w 198"/>
                  <a:gd name="T111" fmla="*/ 0 h 236"/>
                  <a:gd name="T112" fmla="*/ 4 w 198"/>
                  <a:gd name="T113" fmla="*/ 0 h 236"/>
                  <a:gd name="T114" fmla="*/ 4 w 198"/>
                  <a:gd name="T115" fmla="*/ 0 h 236"/>
                  <a:gd name="T116" fmla="*/ 3 w 198"/>
                  <a:gd name="T117" fmla="*/ 0 h 236"/>
                  <a:gd name="T118" fmla="*/ 2 w 198"/>
                  <a:gd name="T119" fmla="*/ 1 h 236"/>
                  <a:gd name="T120" fmla="*/ 2 w 198"/>
                  <a:gd name="T121" fmla="*/ 1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5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3 w 128"/>
                  <a:gd name="T1" fmla="*/ 2 h 183"/>
                  <a:gd name="T2" fmla="*/ 3 w 128"/>
                  <a:gd name="T3" fmla="*/ 2 h 183"/>
                  <a:gd name="T4" fmla="*/ 3 w 128"/>
                  <a:gd name="T5" fmla="*/ 3 h 183"/>
                  <a:gd name="T6" fmla="*/ 3 w 128"/>
                  <a:gd name="T7" fmla="*/ 3 h 183"/>
                  <a:gd name="T8" fmla="*/ 3 w 128"/>
                  <a:gd name="T9" fmla="*/ 3 h 183"/>
                  <a:gd name="T10" fmla="*/ 2 w 128"/>
                  <a:gd name="T11" fmla="*/ 4 h 183"/>
                  <a:gd name="T12" fmla="*/ 2 w 128"/>
                  <a:gd name="T13" fmla="*/ 4 h 183"/>
                  <a:gd name="T14" fmla="*/ 1 w 128"/>
                  <a:gd name="T15" fmla="*/ 4 h 183"/>
                  <a:gd name="T16" fmla="*/ 1 w 128"/>
                  <a:gd name="T17" fmla="*/ 4 h 183"/>
                  <a:gd name="T18" fmla="*/ 1 w 128"/>
                  <a:gd name="T19" fmla="*/ 5 h 183"/>
                  <a:gd name="T20" fmla="*/ 1 w 128"/>
                  <a:gd name="T21" fmla="*/ 5 h 183"/>
                  <a:gd name="T22" fmla="*/ 1 w 128"/>
                  <a:gd name="T23" fmla="*/ 5 h 183"/>
                  <a:gd name="T24" fmla="*/ 1 w 128"/>
                  <a:gd name="T25" fmla="*/ 5 h 183"/>
                  <a:gd name="T26" fmla="*/ 1 w 128"/>
                  <a:gd name="T27" fmla="*/ 5 h 183"/>
                  <a:gd name="T28" fmla="*/ 1 w 128"/>
                  <a:gd name="T29" fmla="*/ 5 h 183"/>
                  <a:gd name="T30" fmla="*/ 1 w 128"/>
                  <a:gd name="T31" fmla="*/ 5 h 183"/>
                  <a:gd name="T32" fmla="*/ 1 w 128"/>
                  <a:gd name="T33" fmla="*/ 5 h 183"/>
                  <a:gd name="T34" fmla="*/ 2 w 128"/>
                  <a:gd name="T35" fmla="*/ 5 h 183"/>
                  <a:gd name="T36" fmla="*/ 2 w 128"/>
                  <a:gd name="T37" fmla="*/ 4 h 183"/>
                  <a:gd name="T38" fmla="*/ 3 w 128"/>
                  <a:gd name="T39" fmla="*/ 4 h 183"/>
                  <a:gd name="T40" fmla="*/ 3 w 128"/>
                  <a:gd name="T41" fmla="*/ 4 h 183"/>
                  <a:gd name="T42" fmla="*/ 3 w 128"/>
                  <a:gd name="T43" fmla="*/ 3 h 183"/>
                  <a:gd name="T44" fmla="*/ 4 w 128"/>
                  <a:gd name="T45" fmla="*/ 3 h 183"/>
                  <a:gd name="T46" fmla="*/ 4 w 128"/>
                  <a:gd name="T47" fmla="*/ 2 h 183"/>
                  <a:gd name="T48" fmla="*/ 4 w 128"/>
                  <a:gd name="T49" fmla="*/ 2 h 183"/>
                  <a:gd name="T50" fmla="*/ 3 w 128"/>
                  <a:gd name="T51" fmla="*/ 1 h 183"/>
                  <a:gd name="T52" fmla="*/ 3 w 128"/>
                  <a:gd name="T53" fmla="*/ 1 h 183"/>
                  <a:gd name="T54" fmla="*/ 2 w 128"/>
                  <a:gd name="T55" fmla="*/ 0 h 183"/>
                  <a:gd name="T56" fmla="*/ 2 w 128"/>
                  <a:gd name="T57" fmla="*/ 0 h 183"/>
                  <a:gd name="T58" fmla="*/ 1 w 128"/>
                  <a:gd name="T59" fmla="*/ 0 h 183"/>
                  <a:gd name="T60" fmla="*/ 1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1 w 128"/>
                  <a:gd name="T67" fmla="*/ 0 h 183"/>
                  <a:gd name="T68" fmla="*/ 1 w 128"/>
                  <a:gd name="T69" fmla="*/ 0 h 183"/>
                  <a:gd name="T70" fmla="*/ 1 w 128"/>
                  <a:gd name="T71" fmla="*/ 0 h 183"/>
                  <a:gd name="T72" fmla="*/ 2 w 128"/>
                  <a:gd name="T73" fmla="*/ 1 h 183"/>
                  <a:gd name="T74" fmla="*/ 2 w 128"/>
                  <a:gd name="T75" fmla="*/ 1 h 183"/>
                  <a:gd name="T76" fmla="*/ 3 w 128"/>
                  <a:gd name="T77" fmla="*/ 1 h 183"/>
                  <a:gd name="T78" fmla="*/ 3 w 128"/>
                  <a:gd name="T79" fmla="*/ 1 h 183"/>
                  <a:gd name="T80" fmla="*/ 3 w 128"/>
                  <a:gd name="T81" fmla="*/ 2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6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3 w 323"/>
                  <a:gd name="T1" fmla="*/ 2 h 379"/>
                  <a:gd name="T2" fmla="*/ 1 w 323"/>
                  <a:gd name="T3" fmla="*/ 3 h 379"/>
                  <a:gd name="T4" fmla="*/ 0 w 323"/>
                  <a:gd name="T5" fmla="*/ 5 h 379"/>
                  <a:gd name="T6" fmla="*/ 0 w 323"/>
                  <a:gd name="T7" fmla="*/ 6 h 379"/>
                  <a:gd name="T8" fmla="*/ 0 w 323"/>
                  <a:gd name="T9" fmla="*/ 7 h 379"/>
                  <a:gd name="T10" fmla="*/ 0 w 323"/>
                  <a:gd name="T11" fmla="*/ 8 h 379"/>
                  <a:gd name="T12" fmla="*/ 0 w 323"/>
                  <a:gd name="T13" fmla="*/ 8 h 379"/>
                  <a:gd name="T14" fmla="*/ 1 w 323"/>
                  <a:gd name="T15" fmla="*/ 9 h 379"/>
                  <a:gd name="T16" fmla="*/ 1 w 323"/>
                  <a:gd name="T17" fmla="*/ 9 h 379"/>
                  <a:gd name="T18" fmla="*/ 2 w 323"/>
                  <a:gd name="T19" fmla="*/ 9 h 379"/>
                  <a:gd name="T20" fmla="*/ 3 w 323"/>
                  <a:gd name="T21" fmla="*/ 10 h 379"/>
                  <a:gd name="T22" fmla="*/ 4 w 323"/>
                  <a:gd name="T23" fmla="*/ 10 h 379"/>
                  <a:gd name="T24" fmla="*/ 5 w 323"/>
                  <a:gd name="T25" fmla="*/ 10 h 379"/>
                  <a:gd name="T26" fmla="*/ 6 w 323"/>
                  <a:gd name="T27" fmla="*/ 10 h 379"/>
                  <a:gd name="T28" fmla="*/ 7 w 323"/>
                  <a:gd name="T29" fmla="*/ 10 h 379"/>
                  <a:gd name="T30" fmla="*/ 8 w 323"/>
                  <a:gd name="T31" fmla="*/ 10 h 379"/>
                  <a:gd name="T32" fmla="*/ 8 w 323"/>
                  <a:gd name="T33" fmla="*/ 10 h 379"/>
                  <a:gd name="T34" fmla="*/ 9 w 323"/>
                  <a:gd name="T35" fmla="*/ 10 h 379"/>
                  <a:gd name="T36" fmla="*/ 9 w 323"/>
                  <a:gd name="T37" fmla="*/ 10 h 379"/>
                  <a:gd name="T38" fmla="*/ 9 w 323"/>
                  <a:gd name="T39" fmla="*/ 10 h 379"/>
                  <a:gd name="T40" fmla="*/ 8 w 323"/>
                  <a:gd name="T41" fmla="*/ 10 h 379"/>
                  <a:gd name="T42" fmla="*/ 7 w 323"/>
                  <a:gd name="T43" fmla="*/ 10 h 379"/>
                  <a:gd name="T44" fmla="*/ 6 w 323"/>
                  <a:gd name="T45" fmla="*/ 10 h 379"/>
                  <a:gd name="T46" fmla="*/ 5 w 323"/>
                  <a:gd name="T47" fmla="*/ 9 h 379"/>
                  <a:gd name="T48" fmla="*/ 5 w 323"/>
                  <a:gd name="T49" fmla="*/ 9 h 379"/>
                  <a:gd name="T50" fmla="*/ 4 w 323"/>
                  <a:gd name="T51" fmla="*/ 9 h 379"/>
                  <a:gd name="T52" fmla="*/ 3 w 323"/>
                  <a:gd name="T53" fmla="*/ 9 h 379"/>
                  <a:gd name="T54" fmla="*/ 2 w 323"/>
                  <a:gd name="T55" fmla="*/ 8 h 379"/>
                  <a:gd name="T56" fmla="*/ 1 w 323"/>
                  <a:gd name="T57" fmla="*/ 8 h 379"/>
                  <a:gd name="T58" fmla="*/ 1 w 323"/>
                  <a:gd name="T59" fmla="*/ 7 h 379"/>
                  <a:gd name="T60" fmla="*/ 1 w 323"/>
                  <a:gd name="T61" fmla="*/ 7 h 379"/>
                  <a:gd name="T62" fmla="*/ 1 w 323"/>
                  <a:gd name="T63" fmla="*/ 5 h 379"/>
                  <a:gd name="T64" fmla="*/ 1 w 323"/>
                  <a:gd name="T65" fmla="*/ 4 h 379"/>
                  <a:gd name="T66" fmla="*/ 2 w 323"/>
                  <a:gd name="T67" fmla="*/ 4 h 379"/>
                  <a:gd name="T68" fmla="*/ 2 w 323"/>
                  <a:gd name="T69" fmla="*/ 3 h 379"/>
                  <a:gd name="T70" fmla="*/ 3 w 323"/>
                  <a:gd name="T71" fmla="*/ 2 h 379"/>
                  <a:gd name="T72" fmla="*/ 4 w 323"/>
                  <a:gd name="T73" fmla="*/ 2 h 379"/>
                  <a:gd name="T74" fmla="*/ 5 w 323"/>
                  <a:gd name="T75" fmla="*/ 1 h 379"/>
                  <a:gd name="T76" fmla="*/ 6 w 323"/>
                  <a:gd name="T77" fmla="*/ 1 h 379"/>
                  <a:gd name="T78" fmla="*/ 7 w 323"/>
                  <a:gd name="T79" fmla="*/ 0 h 379"/>
                  <a:gd name="T80" fmla="*/ 7 w 323"/>
                  <a:gd name="T81" fmla="*/ 0 h 379"/>
                  <a:gd name="T82" fmla="*/ 6 w 323"/>
                  <a:gd name="T83" fmla="*/ 0 h 379"/>
                  <a:gd name="T84" fmla="*/ 5 w 323"/>
                  <a:gd name="T85" fmla="*/ 0 h 379"/>
                  <a:gd name="T86" fmla="*/ 4 w 323"/>
                  <a:gd name="T87" fmla="*/ 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7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6 w 282"/>
                  <a:gd name="T1" fmla="*/ 2 h 253"/>
                  <a:gd name="T2" fmla="*/ 7 w 282"/>
                  <a:gd name="T3" fmla="*/ 2 h 253"/>
                  <a:gd name="T4" fmla="*/ 7 w 282"/>
                  <a:gd name="T5" fmla="*/ 3 h 253"/>
                  <a:gd name="T6" fmla="*/ 7 w 282"/>
                  <a:gd name="T7" fmla="*/ 3 h 253"/>
                  <a:gd name="T8" fmla="*/ 7 w 282"/>
                  <a:gd name="T9" fmla="*/ 4 h 253"/>
                  <a:gd name="T10" fmla="*/ 7 w 282"/>
                  <a:gd name="T11" fmla="*/ 4 h 253"/>
                  <a:gd name="T12" fmla="*/ 7 w 282"/>
                  <a:gd name="T13" fmla="*/ 5 h 253"/>
                  <a:gd name="T14" fmla="*/ 7 w 282"/>
                  <a:gd name="T15" fmla="*/ 5 h 253"/>
                  <a:gd name="T16" fmla="*/ 6 w 282"/>
                  <a:gd name="T17" fmla="*/ 5 h 253"/>
                  <a:gd name="T18" fmla="*/ 6 w 282"/>
                  <a:gd name="T19" fmla="*/ 6 h 253"/>
                  <a:gd name="T20" fmla="*/ 6 w 282"/>
                  <a:gd name="T21" fmla="*/ 6 h 253"/>
                  <a:gd name="T22" fmla="*/ 6 w 282"/>
                  <a:gd name="T23" fmla="*/ 6 h 253"/>
                  <a:gd name="T24" fmla="*/ 5 w 282"/>
                  <a:gd name="T25" fmla="*/ 6 h 253"/>
                  <a:gd name="T26" fmla="*/ 5 w 282"/>
                  <a:gd name="T27" fmla="*/ 7 h 253"/>
                  <a:gd name="T28" fmla="*/ 5 w 282"/>
                  <a:gd name="T29" fmla="*/ 7 h 253"/>
                  <a:gd name="T30" fmla="*/ 5 w 282"/>
                  <a:gd name="T31" fmla="*/ 7 h 253"/>
                  <a:gd name="T32" fmla="*/ 5 w 282"/>
                  <a:gd name="T33" fmla="*/ 7 h 253"/>
                  <a:gd name="T34" fmla="*/ 6 w 282"/>
                  <a:gd name="T35" fmla="*/ 7 h 253"/>
                  <a:gd name="T36" fmla="*/ 6 w 282"/>
                  <a:gd name="T37" fmla="*/ 7 h 253"/>
                  <a:gd name="T38" fmla="*/ 6 w 282"/>
                  <a:gd name="T39" fmla="*/ 7 h 253"/>
                  <a:gd name="T40" fmla="*/ 6 w 282"/>
                  <a:gd name="T41" fmla="*/ 7 h 253"/>
                  <a:gd name="T42" fmla="*/ 6 w 282"/>
                  <a:gd name="T43" fmla="*/ 6 h 253"/>
                  <a:gd name="T44" fmla="*/ 7 w 282"/>
                  <a:gd name="T45" fmla="*/ 6 h 253"/>
                  <a:gd name="T46" fmla="*/ 7 w 282"/>
                  <a:gd name="T47" fmla="*/ 5 h 253"/>
                  <a:gd name="T48" fmla="*/ 8 w 282"/>
                  <a:gd name="T49" fmla="*/ 5 h 253"/>
                  <a:gd name="T50" fmla="*/ 8 w 282"/>
                  <a:gd name="T51" fmla="*/ 4 h 253"/>
                  <a:gd name="T52" fmla="*/ 8 w 282"/>
                  <a:gd name="T53" fmla="*/ 3 h 253"/>
                  <a:gd name="T54" fmla="*/ 7 w 282"/>
                  <a:gd name="T55" fmla="*/ 2 h 253"/>
                  <a:gd name="T56" fmla="*/ 7 w 282"/>
                  <a:gd name="T57" fmla="*/ 2 h 253"/>
                  <a:gd name="T58" fmla="*/ 6 w 282"/>
                  <a:gd name="T59" fmla="*/ 2 h 253"/>
                  <a:gd name="T60" fmla="*/ 6 w 282"/>
                  <a:gd name="T61" fmla="*/ 1 h 253"/>
                  <a:gd name="T62" fmla="*/ 6 w 282"/>
                  <a:gd name="T63" fmla="*/ 1 h 253"/>
                  <a:gd name="T64" fmla="*/ 5 w 282"/>
                  <a:gd name="T65" fmla="*/ 1 h 253"/>
                  <a:gd name="T66" fmla="*/ 4 w 282"/>
                  <a:gd name="T67" fmla="*/ 1 h 253"/>
                  <a:gd name="T68" fmla="*/ 4 w 282"/>
                  <a:gd name="T69" fmla="*/ 0 h 253"/>
                  <a:gd name="T70" fmla="*/ 3 w 282"/>
                  <a:gd name="T71" fmla="*/ 0 h 253"/>
                  <a:gd name="T72" fmla="*/ 3 w 282"/>
                  <a:gd name="T73" fmla="*/ 0 h 253"/>
                  <a:gd name="T74" fmla="*/ 2 w 282"/>
                  <a:gd name="T75" fmla="*/ 0 h 253"/>
                  <a:gd name="T76" fmla="*/ 2 w 282"/>
                  <a:gd name="T77" fmla="*/ 0 h 253"/>
                  <a:gd name="T78" fmla="*/ 1 w 282"/>
                  <a:gd name="T79" fmla="*/ 0 h 253"/>
                  <a:gd name="T80" fmla="*/ 1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1 w 282"/>
                  <a:gd name="T93" fmla="*/ 0 h 253"/>
                  <a:gd name="T94" fmla="*/ 1 w 282"/>
                  <a:gd name="T95" fmla="*/ 0 h 253"/>
                  <a:gd name="T96" fmla="*/ 1 w 282"/>
                  <a:gd name="T97" fmla="*/ 0 h 253"/>
                  <a:gd name="T98" fmla="*/ 2 w 282"/>
                  <a:gd name="T99" fmla="*/ 0 h 253"/>
                  <a:gd name="T100" fmla="*/ 2 w 282"/>
                  <a:gd name="T101" fmla="*/ 0 h 253"/>
                  <a:gd name="T102" fmla="*/ 3 w 282"/>
                  <a:gd name="T103" fmla="*/ 1 h 253"/>
                  <a:gd name="T104" fmla="*/ 3 w 282"/>
                  <a:gd name="T105" fmla="*/ 1 h 253"/>
                  <a:gd name="T106" fmla="*/ 4 w 282"/>
                  <a:gd name="T107" fmla="*/ 1 h 253"/>
                  <a:gd name="T108" fmla="*/ 4 w 282"/>
                  <a:gd name="T109" fmla="*/ 1 h 253"/>
                  <a:gd name="T110" fmla="*/ 4 w 282"/>
                  <a:gd name="T111" fmla="*/ 1 h 253"/>
                  <a:gd name="T112" fmla="*/ 5 w 282"/>
                  <a:gd name="T113" fmla="*/ 1 h 253"/>
                  <a:gd name="T114" fmla="*/ 5 w 282"/>
                  <a:gd name="T115" fmla="*/ 1 h 253"/>
                  <a:gd name="T116" fmla="*/ 6 w 282"/>
                  <a:gd name="T117" fmla="*/ 2 h 253"/>
                  <a:gd name="T118" fmla="*/ 6 w 282"/>
                  <a:gd name="T119" fmla="*/ 2 h 253"/>
                  <a:gd name="T120" fmla="*/ 6 w 282"/>
                  <a:gd name="T121" fmla="*/ 2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8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3 h 236"/>
                  <a:gd name="T2" fmla="*/ 0 w 115"/>
                  <a:gd name="T3" fmla="*/ 4 h 236"/>
                  <a:gd name="T4" fmla="*/ 0 w 115"/>
                  <a:gd name="T5" fmla="*/ 4 h 236"/>
                  <a:gd name="T6" fmla="*/ 0 w 115"/>
                  <a:gd name="T7" fmla="*/ 5 h 236"/>
                  <a:gd name="T8" fmla="*/ 1 w 115"/>
                  <a:gd name="T9" fmla="*/ 5 h 236"/>
                  <a:gd name="T10" fmla="*/ 1 w 115"/>
                  <a:gd name="T11" fmla="*/ 6 h 236"/>
                  <a:gd name="T12" fmla="*/ 1 w 115"/>
                  <a:gd name="T13" fmla="*/ 6 h 236"/>
                  <a:gd name="T14" fmla="*/ 2 w 115"/>
                  <a:gd name="T15" fmla="*/ 6 h 236"/>
                  <a:gd name="T16" fmla="*/ 2 w 115"/>
                  <a:gd name="T17" fmla="*/ 6 h 236"/>
                  <a:gd name="T18" fmla="*/ 3 w 115"/>
                  <a:gd name="T19" fmla="*/ 6 h 236"/>
                  <a:gd name="T20" fmla="*/ 3 w 115"/>
                  <a:gd name="T21" fmla="*/ 6 h 236"/>
                  <a:gd name="T22" fmla="*/ 3 w 115"/>
                  <a:gd name="T23" fmla="*/ 6 h 236"/>
                  <a:gd name="T24" fmla="*/ 3 w 115"/>
                  <a:gd name="T25" fmla="*/ 6 h 236"/>
                  <a:gd name="T26" fmla="*/ 3 w 115"/>
                  <a:gd name="T27" fmla="*/ 6 h 236"/>
                  <a:gd name="T28" fmla="*/ 3 w 115"/>
                  <a:gd name="T29" fmla="*/ 6 h 236"/>
                  <a:gd name="T30" fmla="*/ 3 w 115"/>
                  <a:gd name="T31" fmla="*/ 6 h 236"/>
                  <a:gd name="T32" fmla="*/ 3 w 115"/>
                  <a:gd name="T33" fmla="*/ 6 h 236"/>
                  <a:gd name="T34" fmla="*/ 2 w 115"/>
                  <a:gd name="T35" fmla="*/ 5 h 236"/>
                  <a:gd name="T36" fmla="*/ 2 w 115"/>
                  <a:gd name="T37" fmla="*/ 5 h 236"/>
                  <a:gd name="T38" fmla="*/ 1 w 115"/>
                  <a:gd name="T39" fmla="*/ 5 h 236"/>
                  <a:gd name="T40" fmla="*/ 1 w 115"/>
                  <a:gd name="T41" fmla="*/ 4 h 236"/>
                  <a:gd name="T42" fmla="*/ 1 w 115"/>
                  <a:gd name="T43" fmla="*/ 4 h 236"/>
                  <a:gd name="T44" fmla="*/ 1 w 115"/>
                  <a:gd name="T45" fmla="*/ 3 h 236"/>
                  <a:gd name="T46" fmla="*/ 1 w 115"/>
                  <a:gd name="T47" fmla="*/ 3 h 236"/>
                  <a:gd name="T48" fmla="*/ 1 w 115"/>
                  <a:gd name="T49" fmla="*/ 2 h 236"/>
                  <a:gd name="T50" fmla="*/ 1 w 115"/>
                  <a:gd name="T51" fmla="*/ 2 h 236"/>
                  <a:gd name="T52" fmla="*/ 1 w 115"/>
                  <a:gd name="T53" fmla="*/ 2 h 236"/>
                  <a:gd name="T54" fmla="*/ 2 w 115"/>
                  <a:gd name="T55" fmla="*/ 1 h 236"/>
                  <a:gd name="T56" fmla="*/ 2 w 115"/>
                  <a:gd name="T57" fmla="*/ 1 h 236"/>
                  <a:gd name="T58" fmla="*/ 3 w 115"/>
                  <a:gd name="T59" fmla="*/ 1 h 236"/>
                  <a:gd name="T60" fmla="*/ 3 w 115"/>
                  <a:gd name="T61" fmla="*/ 0 h 236"/>
                  <a:gd name="T62" fmla="*/ 3 w 115"/>
                  <a:gd name="T63" fmla="*/ 0 h 236"/>
                  <a:gd name="T64" fmla="*/ 3 w 115"/>
                  <a:gd name="T65" fmla="*/ 0 h 236"/>
                  <a:gd name="T66" fmla="*/ 3 w 115"/>
                  <a:gd name="T67" fmla="*/ 0 h 236"/>
                  <a:gd name="T68" fmla="*/ 2 w 115"/>
                  <a:gd name="T69" fmla="*/ 0 h 236"/>
                  <a:gd name="T70" fmla="*/ 2 w 115"/>
                  <a:gd name="T71" fmla="*/ 1 h 236"/>
                  <a:gd name="T72" fmla="*/ 1 w 115"/>
                  <a:gd name="T73" fmla="*/ 1 h 236"/>
                  <a:gd name="T74" fmla="*/ 1 w 115"/>
                  <a:gd name="T75" fmla="*/ 2 h 236"/>
                  <a:gd name="T76" fmla="*/ 0 w 115"/>
                  <a:gd name="T77" fmla="*/ 2 h 236"/>
                  <a:gd name="T78" fmla="*/ 0 w 115"/>
                  <a:gd name="T79" fmla="*/ 3 h 236"/>
                  <a:gd name="T80" fmla="*/ 0 w 115"/>
                  <a:gd name="T81" fmla="*/ 3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19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6 w 245"/>
                  <a:gd name="T1" fmla="*/ 4 h 310"/>
                  <a:gd name="T2" fmla="*/ 6 w 245"/>
                  <a:gd name="T3" fmla="*/ 4 h 310"/>
                  <a:gd name="T4" fmla="*/ 6 w 245"/>
                  <a:gd name="T5" fmla="*/ 5 h 310"/>
                  <a:gd name="T6" fmla="*/ 6 w 245"/>
                  <a:gd name="T7" fmla="*/ 5 h 310"/>
                  <a:gd name="T8" fmla="*/ 6 w 245"/>
                  <a:gd name="T9" fmla="*/ 6 h 310"/>
                  <a:gd name="T10" fmla="*/ 5 w 245"/>
                  <a:gd name="T11" fmla="*/ 6 h 310"/>
                  <a:gd name="T12" fmla="*/ 5 w 245"/>
                  <a:gd name="T13" fmla="*/ 7 h 310"/>
                  <a:gd name="T14" fmla="*/ 4 w 245"/>
                  <a:gd name="T15" fmla="*/ 7 h 310"/>
                  <a:gd name="T16" fmla="*/ 4 w 245"/>
                  <a:gd name="T17" fmla="*/ 8 h 310"/>
                  <a:gd name="T18" fmla="*/ 4 w 245"/>
                  <a:gd name="T19" fmla="*/ 8 h 310"/>
                  <a:gd name="T20" fmla="*/ 3 w 245"/>
                  <a:gd name="T21" fmla="*/ 8 h 310"/>
                  <a:gd name="T22" fmla="*/ 3 w 245"/>
                  <a:gd name="T23" fmla="*/ 9 h 310"/>
                  <a:gd name="T24" fmla="*/ 4 w 245"/>
                  <a:gd name="T25" fmla="*/ 9 h 310"/>
                  <a:gd name="T26" fmla="*/ 4 w 245"/>
                  <a:gd name="T27" fmla="*/ 9 h 310"/>
                  <a:gd name="T28" fmla="*/ 4 w 245"/>
                  <a:gd name="T29" fmla="*/ 8 h 310"/>
                  <a:gd name="T30" fmla="*/ 5 w 245"/>
                  <a:gd name="T31" fmla="*/ 8 h 310"/>
                  <a:gd name="T32" fmla="*/ 6 w 245"/>
                  <a:gd name="T33" fmla="*/ 7 h 310"/>
                  <a:gd name="T34" fmla="*/ 6 w 245"/>
                  <a:gd name="T35" fmla="*/ 6 h 310"/>
                  <a:gd name="T36" fmla="*/ 7 w 245"/>
                  <a:gd name="T37" fmla="*/ 5 h 310"/>
                  <a:gd name="T38" fmla="*/ 7 w 245"/>
                  <a:gd name="T39" fmla="*/ 4 h 310"/>
                  <a:gd name="T40" fmla="*/ 6 w 245"/>
                  <a:gd name="T41" fmla="*/ 3 h 310"/>
                  <a:gd name="T42" fmla="*/ 6 w 245"/>
                  <a:gd name="T43" fmla="*/ 3 h 310"/>
                  <a:gd name="T44" fmla="*/ 5 w 245"/>
                  <a:gd name="T45" fmla="*/ 2 h 310"/>
                  <a:gd name="T46" fmla="*/ 4 w 245"/>
                  <a:gd name="T47" fmla="*/ 2 h 310"/>
                  <a:gd name="T48" fmla="*/ 3 w 245"/>
                  <a:gd name="T49" fmla="*/ 1 h 310"/>
                  <a:gd name="T50" fmla="*/ 3 w 245"/>
                  <a:gd name="T51" fmla="*/ 1 h 310"/>
                  <a:gd name="T52" fmla="*/ 2 w 245"/>
                  <a:gd name="T53" fmla="*/ 1 h 310"/>
                  <a:gd name="T54" fmla="*/ 1 w 245"/>
                  <a:gd name="T55" fmla="*/ 0 h 310"/>
                  <a:gd name="T56" fmla="*/ 1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1 w 245"/>
                  <a:gd name="T63" fmla="*/ 1 h 310"/>
                  <a:gd name="T64" fmla="*/ 2 w 245"/>
                  <a:gd name="T65" fmla="*/ 1 h 310"/>
                  <a:gd name="T66" fmla="*/ 2 w 245"/>
                  <a:gd name="T67" fmla="*/ 1 h 310"/>
                  <a:gd name="T68" fmla="*/ 3 w 245"/>
                  <a:gd name="T69" fmla="*/ 2 h 310"/>
                  <a:gd name="T70" fmla="*/ 4 w 245"/>
                  <a:gd name="T71" fmla="*/ 2 h 310"/>
                  <a:gd name="T72" fmla="*/ 5 w 245"/>
                  <a:gd name="T73" fmla="*/ 3 h 310"/>
                  <a:gd name="T74" fmla="*/ 5 w 245"/>
                  <a:gd name="T75" fmla="*/ 3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381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2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83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3395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396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397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398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399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00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01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402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3384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5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6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7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8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9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0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1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2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3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4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332" name="Freeform 1889"/>
          <p:cNvSpPr>
            <a:spLocks/>
          </p:cNvSpPr>
          <p:nvPr/>
        </p:nvSpPr>
        <p:spPr bwMode="auto">
          <a:xfrm>
            <a:off x="7904442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884575769 w 1628"/>
              <a:gd name="T3" fmla="*/ 526713604 h 2037"/>
              <a:gd name="T4" fmla="*/ 2147483647 w 1628"/>
              <a:gd name="T5" fmla="*/ 63003920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33" name="Freeform 1890"/>
          <p:cNvSpPr>
            <a:spLocks/>
          </p:cNvSpPr>
          <p:nvPr/>
        </p:nvSpPr>
        <p:spPr bwMode="auto">
          <a:xfrm>
            <a:off x="7852056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73083706 w 1037"/>
              <a:gd name="T3" fmla="*/ 216733452 h 1244"/>
              <a:gd name="T4" fmla="*/ 2129530382 w 1037"/>
              <a:gd name="T5" fmla="*/ 201612470 h 1244"/>
              <a:gd name="T6" fmla="*/ 2147483647 w 1037"/>
              <a:gd name="T7" fmla="*/ 705643671 h 1244"/>
              <a:gd name="T8" fmla="*/ 2028724210 w 1037"/>
              <a:gd name="T9" fmla="*/ 1733867613 h 1244"/>
              <a:gd name="T10" fmla="*/ 1192032586 w 1037"/>
              <a:gd name="T11" fmla="*/ 2147483647 h 1244"/>
              <a:gd name="T12" fmla="*/ 869452836 w 1037"/>
              <a:gd name="T13" fmla="*/ 2147483647 h 1244"/>
              <a:gd name="T14" fmla="*/ 718243380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FB3AA-DB07-49E5-9FB5-3D4C6F50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713038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001268"/>
          </a:xfrm>
        </p:spPr>
        <p:txBody>
          <a:bodyPr>
            <a:normAutofit/>
          </a:bodyPr>
          <a:lstStyle/>
          <a:p>
            <a:r>
              <a:rPr lang="en-US" altLang="en-US" dirty="0"/>
              <a:t>Network Core: Circuit Switching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3256" y="1624584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Network resources (e.g., bandwidth) </a:t>
            </a:r>
            <a:r>
              <a:rPr lang="en-US" altLang="en-US" sz="2400" dirty="0">
                <a:solidFill>
                  <a:srgbClr val="FF0000"/>
                </a:solidFill>
              </a:rPr>
              <a:t>divided into “pieces”</a:t>
            </a:r>
            <a:endParaRPr lang="en-US" altLang="en-US" sz="28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pieces allocated to calls</a:t>
            </a:r>
          </a:p>
          <a:p>
            <a:r>
              <a:rPr lang="en-US" altLang="en-US" sz="2400" dirty="0"/>
              <a:t>resource piece </a:t>
            </a:r>
            <a:r>
              <a:rPr lang="en-US" altLang="en-US" sz="2400" i="1" dirty="0">
                <a:solidFill>
                  <a:srgbClr val="FF0000"/>
                </a:solidFill>
              </a:rPr>
              <a:t>idle</a:t>
            </a:r>
            <a:r>
              <a:rPr lang="en-US" altLang="en-US" sz="2400" dirty="0"/>
              <a:t> if not used by owning call </a:t>
            </a:r>
            <a:r>
              <a:rPr lang="en-US" altLang="en-US" sz="2400" i="1" dirty="0"/>
              <a:t>(no sharing)</a:t>
            </a:r>
            <a:endParaRPr lang="en-US" altLang="en-US" sz="2400" dirty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008377" y="1624584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latin typeface="Comic Sans MS" pitchFamily="66" charset="0"/>
              </a:rPr>
              <a:t>dividing link bandwidth into “pieces”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frequency division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Comic Sans MS" pitchFamily="66" charset="0"/>
              </a:rPr>
              <a:t>time division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46347-4039-41DA-BE61-56598310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005638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827" y="323850"/>
            <a:ext cx="8462962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Circuit Switching: FDM and TDM</a:t>
            </a:r>
            <a:endParaRPr lang="fr-FR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00883" y="1680183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charset="0"/>
                </a:rPr>
                <a:t>FDM</a:t>
              </a:r>
              <a:endParaRPr lang="fr-FR" altLang="en-US" dirty="0">
                <a:latin typeface="Arial" charset="0"/>
              </a:endParaRPr>
            </a:p>
          </p:txBody>
        </p:sp>
        <p:grpSp>
          <p:nvGrpSpPr>
            <p:cNvPr id="6461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charset="0"/>
                  </a:rPr>
                  <a:t>frequency</a:t>
                </a:r>
                <a:endParaRPr lang="fr-FR" altLang="en-US" dirty="0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charset="0"/>
                  </a:rPr>
                  <a:t>time</a:t>
                </a:r>
                <a:endParaRPr lang="fr-FR" altLang="en-US" dirty="0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050383" y="260887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050383" y="283747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050383" y="306607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050383" y="329467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88183" y="4131284"/>
            <a:ext cx="7239000" cy="2516187"/>
            <a:chOff x="288" y="2543"/>
            <a:chExt cx="4560" cy="1585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charset="0"/>
                </a:rPr>
                <a:t>TDM</a:t>
              </a:r>
              <a:endParaRPr lang="fr-FR" altLang="en-US" dirty="0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charset="0"/>
                </a:rPr>
                <a:t>frequency</a:t>
              </a:r>
              <a:endParaRPr lang="fr-FR" altLang="en-US" dirty="0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charset="0"/>
                </a:rPr>
                <a:t>time</a:t>
              </a:r>
              <a:endParaRPr lang="fr-FR" altLang="en-US" dirty="0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50383" y="5123470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78983" y="5123470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07583" y="5123470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36183" y="5123470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050383" y="2837470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278983" y="5123470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050383" y="2723170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4164683" y="5123470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6676109" y="1351570"/>
            <a:ext cx="2709863" cy="952500"/>
            <a:chOff x="3477" y="216"/>
            <a:chExt cx="1707" cy="600"/>
          </a:xfrm>
        </p:grpSpPr>
        <p:grpSp>
          <p:nvGrpSpPr>
            <p:cNvPr id="6453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charset="0"/>
                  </a:rPr>
                  <a:t>4 users</a:t>
                </a:r>
                <a:endParaRPr lang="fr-FR" altLang="en-US" dirty="0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charset="0"/>
                </a:rPr>
                <a:t>Example:</a:t>
              </a:r>
              <a:endParaRPr lang="fr-FR" altLang="en-US" dirty="0"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CBB00A5-5FAD-4A78-B76C-3736CB9F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3895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73456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Network Core: Packet Switching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3256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Each end-end data stream divided into </a:t>
            </a:r>
            <a:r>
              <a:rPr lang="en-US" altLang="en-US" sz="2400" i="1" dirty="0">
                <a:solidFill>
                  <a:srgbClr val="FF0000"/>
                </a:solidFill>
              </a:rPr>
              <a:t>packets</a:t>
            </a:r>
            <a:endParaRPr lang="en-US" altLang="en-US" dirty="0"/>
          </a:p>
          <a:p>
            <a:r>
              <a:rPr lang="en-US" altLang="en-US" sz="2400" dirty="0"/>
              <a:t>user A, B packets </a:t>
            </a:r>
            <a:r>
              <a:rPr lang="en-US" altLang="en-US" sz="2400" i="1" dirty="0"/>
              <a:t>share</a:t>
            </a:r>
            <a:r>
              <a:rPr lang="en-US" altLang="en-US" sz="2400" dirty="0"/>
              <a:t> network resources</a:t>
            </a:r>
            <a:r>
              <a:rPr lang="en-US" altLang="en-US" dirty="0"/>
              <a:t> </a:t>
            </a:r>
          </a:p>
          <a:p>
            <a:r>
              <a:rPr lang="en-US" altLang="en-US" sz="2400" dirty="0"/>
              <a:t>each packet uses full link bandwidth </a:t>
            </a:r>
          </a:p>
          <a:p>
            <a:r>
              <a:rPr lang="en-US" altLang="en-US" sz="2400" dirty="0"/>
              <a:t>resources used </a:t>
            </a:r>
            <a:r>
              <a:rPr lang="en-US" altLang="en-US" sz="2400" i="1" dirty="0"/>
              <a:t>as needed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202837" y="1371600"/>
            <a:ext cx="4236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Resource contention:</a:t>
            </a:r>
            <a:r>
              <a:rPr lang="en-US" altLang="en-US" sz="2000" dirty="0">
                <a:latin typeface="+mn-lt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latin typeface="+mn-lt"/>
              </a:rPr>
              <a:t>aggregate resource demand can exceed amount available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latin typeface="+mn-lt"/>
              </a:rPr>
              <a:t>congestion: packets queue, wait for link use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latin typeface="+mn-lt"/>
              </a:rPr>
              <a:t>store and forward: packets move one hop at a time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1800" dirty="0">
                <a:latin typeface="+mn-lt"/>
              </a:rPr>
              <a:t>Node receives complete packet before forwarding</a:t>
            </a:r>
          </a:p>
        </p:txBody>
      </p:sp>
      <p:grpSp>
        <p:nvGrpSpPr>
          <p:cNvPr id="66567" name="Group 10"/>
          <p:cNvGrpSpPr>
            <a:grpSpLocks/>
          </p:cNvGrpSpPr>
          <p:nvPr/>
        </p:nvGrpSpPr>
        <p:grpSpPr bwMode="auto">
          <a:xfrm>
            <a:off x="1303256" y="4419600"/>
            <a:ext cx="4038600" cy="2209800"/>
            <a:chOff x="336" y="2496"/>
            <a:chExt cx="2544" cy="1392"/>
          </a:xfrm>
        </p:grpSpPr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 dirty="0">
                  <a:latin typeface="Comic Sans MS" pitchFamily="66" charset="0"/>
                </a:rPr>
                <a:t>Bandwidth division into “pieces”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 dirty="0">
                  <a:latin typeface="Comic Sans MS" pitchFamily="66" charset="0"/>
                </a:rPr>
                <a:t>Dedicated allocation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 dirty="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71B3C-4D49-49D2-8488-FD3E0760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971370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033" y="528902"/>
            <a:ext cx="9184735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Packet Switching: Statistical Multiplexing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1976" y="5715000"/>
            <a:ext cx="8672513" cy="8858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  Sequence of A &amp; B packets does not have fixed pattern, bandwidth shared on demand:</a:t>
            </a:r>
            <a:r>
              <a:rPr lang="en-US" altLang="en-US" sz="2400" dirty="0">
                <a:sym typeface="Monotype Sorts" pitchFamily="2" charset="2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altLang="en-US" sz="2400" dirty="0">
                <a:sym typeface="Monotype Sorts" pitchFamily="2" charset="2"/>
              </a:rPr>
              <a:t>.</a:t>
            </a:r>
          </a:p>
        </p:txBody>
      </p:sp>
      <p:graphicFrame>
        <p:nvGraphicFramePr>
          <p:cNvPr id="14338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95700"/>
              </p:ext>
            </p:extLst>
          </p:nvPr>
        </p:nvGraphicFramePr>
        <p:xfrm>
          <a:off x="2727326" y="3252444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1433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6" y="3252444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230"/>
          <p:cNvSpPr>
            <a:spLocks noChangeShapeType="1"/>
          </p:cNvSpPr>
          <p:nvPr/>
        </p:nvSpPr>
        <p:spPr bwMode="auto">
          <a:xfrm>
            <a:off x="5062538" y="3085757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8" name="Oval 228"/>
          <p:cNvSpPr>
            <a:spLocks noChangeArrowheads="1"/>
          </p:cNvSpPr>
          <p:nvPr/>
        </p:nvSpPr>
        <p:spPr bwMode="auto">
          <a:xfrm>
            <a:off x="3844926" y="3115919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49" name="Rectangle 231"/>
          <p:cNvSpPr>
            <a:spLocks noChangeArrowheads="1"/>
          </p:cNvSpPr>
          <p:nvPr/>
        </p:nvSpPr>
        <p:spPr bwMode="auto">
          <a:xfrm>
            <a:off x="3844926" y="3047658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4350" name="Oval 232"/>
          <p:cNvSpPr>
            <a:spLocks noChangeArrowheads="1"/>
          </p:cNvSpPr>
          <p:nvPr/>
        </p:nvSpPr>
        <p:spPr bwMode="auto">
          <a:xfrm>
            <a:off x="3854451" y="2819057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4351" name="Group 242"/>
          <p:cNvGrpSpPr>
            <a:grpSpLocks/>
          </p:cNvGrpSpPr>
          <p:nvPr/>
        </p:nvGrpSpPr>
        <p:grpSpPr bwMode="auto">
          <a:xfrm>
            <a:off x="4200526" y="2849220"/>
            <a:ext cx="498475" cy="119063"/>
            <a:chOff x="2208" y="2184"/>
            <a:chExt cx="176" cy="69"/>
          </a:xfrm>
        </p:grpSpPr>
        <p:grpSp>
          <p:nvGrpSpPr>
            <p:cNvPr id="14421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4426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27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28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4422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4423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24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25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4352" name="Oval 246"/>
          <p:cNvSpPr>
            <a:spLocks noChangeArrowheads="1"/>
          </p:cNvSpPr>
          <p:nvPr/>
        </p:nvSpPr>
        <p:spPr bwMode="auto">
          <a:xfrm>
            <a:off x="6940551" y="3134969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53" name="Line 247"/>
          <p:cNvSpPr>
            <a:spLocks noChangeShapeType="1"/>
          </p:cNvSpPr>
          <p:nvPr/>
        </p:nvSpPr>
        <p:spPr bwMode="auto">
          <a:xfrm>
            <a:off x="6950075" y="3114332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4" name="Rectangle 248"/>
          <p:cNvSpPr>
            <a:spLocks noChangeArrowheads="1"/>
          </p:cNvSpPr>
          <p:nvPr/>
        </p:nvSpPr>
        <p:spPr bwMode="auto">
          <a:xfrm>
            <a:off x="6950076" y="3076233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4355" name="Oval 249"/>
          <p:cNvSpPr>
            <a:spLocks noChangeArrowheads="1"/>
          </p:cNvSpPr>
          <p:nvPr/>
        </p:nvSpPr>
        <p:spPr bwMode="auto">
          <a:xfrm>
            <a:off x="6959601" y="2847632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4339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13725"/>
              </p:ext>
            </p:extLst>
          </p:nvPr>
        </p:nvGraphicFramePr>
        <p:xfrm>
          <a:off x="8528051" y="2328519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14339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051" y="2328519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5852"/>
              </p:ext>
            </p:extLst>
          </p:nvPr>
        </p:nvGraphicFramePr>
        <p:xfrm>
          <a:off x="2489201" y="2347569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1434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1" y="2347569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Line 276"/>
          <p:cNvSpPr>
            <a:spLocks noChangeShapeType="1"/>
          </p:cNvSpPr>
          <p:nvPr/>
        </p:nvSpPr>
        <p:spPr bwMode="auto">
          <a:xfrm>
            <a:off x="3114676" y="2753969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7" name="Line 277"/>
          <p:cNvSpPr>
            <a:spLocks noChangeShapeType="1"/>
          </p:cNvSpPr>
          <p:nvPr/>
        </p:nvSpPr>
        <p:spPr bwMode="auto">
          <a:xfrm flipV="1">
            <a:off x="3419476" y="3739807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8" name="Line 278"/>
          <p:cNvSpPr>
            <a:spLocks noChangeShapeType="1"/>
          </p:cNvSpPr>
          <p:nvPr/>
        </p:nvSpPr>
        <p:spPr bwMode="auto">
          <a:xfrm>
            <a:off x="5038726" y="317307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9" name="Line 279"/>
          <p:cNvSpPr>
            <a:spLocks noChangeShapeType="1"/>
          </p:cNvSpPr>
          <p:nvPr/>
        </p:nvSpPr>
        <p:spPr bwMode="auto">
          <a:xfrm flipV="1">
            <a:off x="7143751" y="3506445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60" name="Line 280"/>
          <p:cNvSpPr>
            <a:spLocks noChangeShapeType="1"/>
          </p:cNvSpPr>
          <p:nvPr/>
        </p:nvSpPr>
        <p:spPr bwMode="auto">
          <a:xfrm flipV="1">
            <a:off x="8115301" y="2734919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61" name="Line 284"/>
          <p:cNvSpPr>
            <a:spLocks noChangeShapeType="1"/>
          </p:cNvSpPr>
          <p:nvPr/>
        </p:nvSpPr>
        <p:spPr bwMode="auto">
          <a:xfrm flipH="1">
            <a:off x="3619500" y="274444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62" name="Line 285"/>
          <p:cNvSpPr>
            <a:spLocks noChangeShapeType="1"/>
          </p:cNvSpPr>
          <p:nvPr/>
        </p:nvSpPr>
        <p:spPr bwMode="auto">
          <a:xfrm>
            <a:off x="3629026" y="3177832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63" name="Rectangle 287"/>
          <p:cNvSpPr>
            <a:spLocks noChangeArrowheads="1"/>
          </p:cNvSpPr>
          <p:nvPr/>
        </p:nvSpPr>
        <p:spPr bwMode="auto">
          <a:xfrm>
            <a:off x="5072064" y="296828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4" name="Rectangle 288"/>
          <p:cNvSpPr>
            <a:spLocks noChangeArrowheads="1"/>
          </p:cNvSpPr>
          <p:nvPr/>
        </p:nvSpPr>
        <p:spPr bwMode="auto">
          <a:xfrm>
            <a:off x="5233989" y="2968283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5" name="Rectangle 289"/>
          <p:cNvSpPr>
            <a:spLocks noChangeArrowheads="1"/>
          </p:cNvSpPr>
          <p:nvPr/>
        </p:nvSpPr>
        <p:spPr bwMode="auto">
          <a:xfrm>
            <a:off x="5395914" y="296828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6" name="Rectangle 290"/>
          <p:cNvSpPr>
            <a:spLocks noChangeArrowheads="1"/>
          </p:cNvSpPr>
          <p:nvPr/>
        </p:nvSpPr>
        <p:spPr bwMode="auto">
          <a:xfrm>
            <a:off x="5557839" y="296828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7" name="Rectangle 291"/>
          <p:cNvSpPr>
            <a:spLocks noChangeArrowheads="1"/>
          </p:cNvSpPr>
          <p:nvPr/>
        </p:nvSpPr>
        <p:spPr bwMode="auto">
          <a:xfrm>
            <a:off x="5719764" y="2968283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8" name="Rectangle 292"/>
          <p:cNvSpPr>
            <a:spLocks noChangeArrowheads="1"/>
          </p:cNvSpPr>
          <p:nvPr/>
        </p:nvSpPr>
        <p:spPr bwMode="auto">
          <a:xfrm>
            <a:off x="6091239" y="2968283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69" name="Rectangle 293"/>
          <p:cNvSpPr>
            <a:spLocks noChangeArrowheads="1"/>
          </p:cNvSpPr>
          <p:nvPr/>
        </p:nvSpPr>
        <p:spPr bwMode="auto">
          <a:xfrm>
            <a:off x="6529389" y="296352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4370" name="Group 311"/>
          <p:cNvGrpSpPr>
            <a:grpSpLocks/>
          </p:cNvGrpSpPr>
          <p:nvPr/>
        </p:nvGrpSpPr>
        <p:grpSpPr bwMode="auto">
          <a:xfrm>
            <a:off x="4381501" y="3044483"/>
            <a:ext cx="633413" cy="200025"/>
            <a:chOff x="1800" y="1425"/>
            <a:chExt cx="399" cy="126"/>
          </a:xfrm>
        </p:grpSpPr>
        <p:sp>
          <p:nvSpPr>
            <p:cNvPr id="14417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18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19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20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14371" name="Rectangle 298"/>
          <p:cNvSpPr>
            <a:spLocks noChangeArrowheads="1"/>
          </p:cNvSpPr>
          <p:nvPr/>
        </p:nvSpPr>
        <p:spPr bwMode="auto">
          <a:xfrm>
            <a:off x="3652839" y="294447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72" name="Rectangle 299"/>
          <p:cNvSpPr>
            <a:spLocks noChangeArrowheads="1"/>
          </p:cNvSpPr>
          <p:nvPr/>
        </p:nvSpPr>
        <p:spPr bwMode="auto">
          <a:xfrm>
            <a:off x="3433764" y="3515970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73" name="Line 300"/>
          <p:cNvSpPr>
            <a:spLocks noChangeShapeType="1"/>
          </p:cNvSpPr>
          <p:nvPr/>
        </p:nvSpPr>
        <p:spPr bwMode="auto">
          <a:xfrm>
            <a:off x="3829050" y="304924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74" name="Line 301"/>
          <p:cNvSpPr>
            <a:spLocks noChangeShapeType="1"/>
          </p:cNvSpPr>
          <p:nvPr/>
        </p:nvSpPr>
        <p:spPr bwMode="auto">
          <a:xfrm flipV="1">
            <a:off x="3495675" y="332547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75" name="Line 302"/>
          <p:cNvSpPr>
            <a:spLocks noChangeShapeType="1"/>
          </p:cNvSpPr>
          <p:nvPr/>
        </p:nvSpPr>
        <p:spPr bwMode="auto">
          <a:xfrm>
            <a:off x="5453064" y="2858744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76" name="Text Box 303"/>
          <p:cNvSpPr txBox="1">
            <a:spLocks noChangeArrowheads="1"/>
          </p:cNvSpPr>
          <p:nvPr/>
        </p:nvSpPr>
        <p:spPr bwMode="auto">
          <a:xfrm>
            <a:off x="2136775" y="2371382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77" name="Text Box 304"/>
          <p:cNvSpPr txBox="1">
            <a:spLocks noChangeArrowheads="1"/>
          </p:cNvSpPr>
          <p:nvPr/>
        </p:nvSpPr>
        <p:spPr bwMode="auto">
          <a:xfrm>
            <a:off x="2413000" y="3390557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78" name="Text Box 305"/>
          <p:cNvSpPr txBox="1">
            <a:spLocks noChangeArrowheads="1"/>
          </p:cNvSpPr>
          <p:nvPr/>
        </p:nvSpPr>
        <p:spPr bwMode="auto">
          <a:xfrm>
            <a:off x="8128000" y="2247557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Comic Sans MS" pitchFamily="66" charset="0"/>
              </a:rPr>
              <a:t>C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79" name="Text Box 308"/>
          <p:cNvSpPr txBox="1">
            <a:spLocks noChangeArrowheads="1"/>
          </p:cNvSpPr>
          <p:nvPr/>
        </p:nvSpPr>
        <p:spPr bwMode="auto">
          <a:xfrm>
            <a:off x="3136900" y="2095158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100 Mb/s</a:t>
            </a:r>
          </a:p>
          <a:p>
            <a:r>
              <a:rPr lang="en-US" altLang="en-US" sz="2000" dirty="0">
                <a:latin typeface="Comic Sans MS" pitchFamily="66" charset="0"/>
              </a:rPr>
              <a:t>Ethernet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80" name="Text Box 309"/>
          <p:cNvSpPr txBox="1">
            <a:spLocks noChangeArrowheads="1"/>
          </p:cNvSpPr>
          <p:nvPr/>
        </p:nvSpPr>
        <p:spPr bwMode="auto">
          <a:xfrm>
            <a:off x="5280026" y="3209583"/>
            <a:ext cx="122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1.5 Mb/s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81" name="Text Box 310"/>
          <p:cNvSpPr txBox="1">
            <a:spLocks noChangeArrowheads="1"/>
          </p:cNvSpPr>
          <p:nvPr/>
        </p:nvSpPr>
        <p:spPr bwMode="auto">
          <a:xfrm>
            <a:off x="7546975" y="377631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82" name="Rectangle 313"/>
          <p:cNvSpPr>
            <a:spLocks noChangeArrowheads="1"/>
          </p:cNvSpPr>
          <p:nvPr/>
        </p:nvSpPr>
        <p:spPr bwMode="auto">
          <a:xfrm>
            <a:off x="6991350" y="2987333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83" name="Rectangle 314"/>
          <p:cNvSpPr>
            <a:spLocks noChangeArrowheads="1"/>
          </p:cNvSpPr>
          <p:nvPr/>
        </p:nvSpPr>
        <p:spPr bwMode="auto">
          <a:xfrm>
            <a:off x="7153275" y="2987333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384" name="Rectangle 315"/>
          <p:cNvSpPr>
            <a:spLocks noChangeArrowheads="1"/>
          </p:cNvSpPr>
          <p:nvPr/>
        </p:nvSpPr>
        <p:spPr bwMode="auto">
          <a:xfrm>
            <a:off x="7315200" y="2987333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4385" name="Group 319"/>
          <p:cNvGrpSpPr>
            <a:grpSpLocks/>
          </p:cNvGrpSpPr>
          <p:nvPr/>
        </p:nvGrpSpPr>
        <p:grpSpPr bwMode="auto">
          <a:xfrm rot="19637433">
            <a:off x="7239001" y="3206408"/>
            <a:ext cx="633413" cy="200025"/>
            <a:chOff x="4176" y="2211"/>
            <a:chExt cx="399" cy="126"/>
          </a:xfrm>
        </p:grpSpPr>
        <p:sp>
          <p:nvSpPr>
            <p:cNvPr id="14413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14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15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416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14386" name="Group 331"/>
          <p:cNvGrpSpPr>
            <a:grpSpLocks/>
          </p:cNvGrpSpPr>
          <p:nvPr/>
        </p:nvGrpSpPr>
        <p:grpSpPr bwMode="auto">
          <a:xfrm>
            <a:off x="5203825" y="4123982"/>
            <a:ext cx="3117850" cy="1471612"/>
            <a:chOff x="1646" y="2009"/>
            <a:chExt cx="1964" cy="927"/>
          </a:xfrm>
        </p:grpSpPr>
        <p:graphicFrame>
          <p:nvGraphicFramePr>
            <p:cNvPr id="14341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1434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90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14400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401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02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14403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14404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14405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14410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1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1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406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14407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0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0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aphicFrame>
          <p:nvGraphicFramePr>
            <p:cNvPr id="14342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14342" name="Object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1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92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93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Comic Sans MS" pitchFamily="66" charset="0"/>
                </a:rPr>
                <a:t>D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394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Comic Sans MS" pitchFamily="66" charset="0"/>
                </a:rPr>
                <a:t>E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14395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14396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397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398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399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14387" name="Text Box 329"/>
          <p:cNvSpPr txBox="1">
            <a:spLocks noChangeArrowheads="1"/>
          </p:cNvSpPr>
          <p:nvPr/>
        </p:nvSpPr>
        <p:spPr bwMode="auto">
          <a:xfrm>
            <a:off x="4765676" y="2419008"/>
            <a:ext cx="294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 i="1" dirty="0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4388" name="Text Box 330"/>
          <p:cNvSpPr txBox="1">
            <a:spLocks noChangeArrowheads="1"/>
          </p:cNvSpPr>
          <p:nvPr/>
        </p:nvSpPr>
        <p:spPr bwMode="auto">
          <a:xfrm>
            <a:off x="3481388" y="3766794"/>
            <a:ext cx="2112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altLang="en-US" sz="1800" dirty="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altLang="en-US" sz="1800" dirty="0">
                <a:latin typeface="Comic Sans MS" pitchFamily="66" charset="0"/>
              </a:rPr>
              <a:t>link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14389" name="Line 332"/>
          <p:cNvSpPr>
            <a:spLocks noChangeShapeType="1"/>
          </p:cNvSpPr>
          <p:nvPr/>
        </p:nvSpPr>
        <p:spPr bwMode="auto">
          <a:xfrm flipV="1">
            <a:off x="4414839" y="3296895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49FE6-414E-412D-9BE0-0FFC7DD2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92630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487" y="228600"/>
            <a:ext cx="1008563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Packet-switching: store-and-forward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65326" y="2609981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>
                <a:solidFill>
                  <a:srgbClr val="FF0000"/>
                </a:solidFill>
              </a:rPr>
              <a:t>store and forward: </a:t>
            </a:r>
            <a:r>
              <a:rPr lang="en-US" altLang="en-US" sz="2400" dirty="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delay = 3L/R (assuming zero propagation delay)</a:t>
            </a:r>
          </a:p>
        </p:txBody>
      </p:sp>
      <p:sp>
        <p:nvSpPr>
          <p:cNvPr id="153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609981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Example: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 = 7.5 Mbits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 = 1.5 Mbps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transmission delay = 15 sec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4167189" y="2036895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59332"/>
              </p:ext>
            </p:extLst>
          </p:nvPr>
        </p:nvGraphicFramePr>
        <p:xfrm>
          <a:off x="3568701" y="1674944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1" y="1674944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06540"/>
              </p:ext>
            </p:extLst>
          </p:nvPr>
        </p:nvGraphicFramePr>
        <p:xfrm>
          <a:off x="7186613" y="1717806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153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1717806"/>
                        <a:ext cx="646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37"/>
          <p:cNvSpPr txBox="1">
            <a:spLocks noChangeArrowheads="1"/>
          </p:cNvSpPr>
          <p:nvPr/>
        </p:nvSpPr>
        <p:spPr bwMode="auto">
          <a:xfrm>
            <a:off x="4373564" y="2011495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R</a:t>
            </a:r>
            <a:endParaRPr lang="en-US" altLang="en-US" dirty="0"/>
          </a:p>
        </p:txBody>
      </p:sp>
      <p:sp>
        <p:nvSpPr>
          <p:cNvPr id="15371" name="Text Box 38"/>
          <p:cNvSpPr txBox="1">
            <a:spLocks noChangeArrowheads="1"/>
          </p:cNvSpPr>
          <p:nvPr/>
        </p:nvSpPr>
        <p:spPr bwMode="auto">
          <a:xfrm>
            <a:off x="5546725" y="1995620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R</a:t>
            </a:r>
            <a:endParaRPr lang="en-US" altLang="en-US" dirty="0"/>
          </a:p>
        </p:txBody>
      </p:sp>
      <p:sp>
        <p:nvSpPr>
          <p:cNvPr id="15372" name="Text Box 39"/>
          <p:cNvSpPr txBox="1">
            <a:spLocks noChangeArrowheads="1"/>
          </p:cNvSpPr>
          <p:nvPr/>
        </p:nvSpPr>
        <p:spPr bwMode="auto">
          <a:xfrm>
            <a:off x="6726239" y="2001970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R</a:t>
            </a:r>
            <a:endParaRPr lang="en-US" altLang="en-US" dirty="0"/>
          </a:p>
        </p:txBody>
      </p:sp>
      <p:sp>
        <p:nvSpPr>
          <p:cNvPr id="15373" name="Rectangle 40"/>
          <p:cNvSpPr>
            <a:spLocks noChangeArrowheads="1"/>
          </p:cNvSpPr>
          <p:nvPr/>
        </p:nvSpPr>
        <p:spPr bwMode="auto">
          <a:xfrm>
            <a:off x="4000501" y="1687645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L</a:t>
            </a:r>
            <a:endParaRPr lang="en-US" altLang="en-US" dirty="0"/>
          </a:p>
        </p:txBody>
      </p:sp>
      <p:sp>
        <p:nvSpPr>
          <p:cNvPr id="15374" name="AutoShape 42"/>
          <p:cNvSpPr>
            <a:spLocks/>
          </p:cNvSpPr>
          <p:nvPr/>
        </p:nvSpPr>
        <p:spPr bwMode="auto">
          <a:xfrm>
            <a:off x="5903913" y="5599244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5375" name="Text Box 43"/>
          <p:cNvSpPr txBox="1">
            <a:spLocks noChangeArrowheads="1"/>
          </p:cNvSpPr>
          <p:nvPr/>
        </p:nvSpPr>
        <p:spPr bwMode="auto">
          <a:xfrm>
            <a:off x="6061075" y="5821495"/>
            <a:ext cx="2986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15376" name="Group 58"/>
          <p:cNvGrpSpPr>
            <a:grpSpLocks/>
          </p:cNvGrpSpPr>
          <p:nvPr/>
        </p:nvGrpSpPr>
        <p:grpSpPr bwMode="auto">
          <a:xfrm>
            <a:off x="4806950" y="1820994"/>
            <a:ext cx="700088" cy="393700"/>
            <a:chOff x="3600" y="219"/>
            <a:chExt cx="360" cy="175"/>
          </a:xfrm>
        </p:grpSpPr>
        <p:sp>
          <p:nvSpPr>
            <p:cNvPr id="15391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2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3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4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5395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5396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0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397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9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377" name="Group 72"/>
          <p:cNvGrpSpPr>
            <a:grpSpLocks/>
          </p:cNvGrpSpPr>
          <p:nvPr/>
        </p:nvGrpSpPr>
        <p:grpSpPr bwMode="auto">
          <a:xfrm>
            <a:off x="5861050" y="1838456"/>
            <a:ext cx="700088" cy="393700"/>
            <a:chOff x="3600" y="219"/>
            <a:chExt cx="360" cy="175"/>
          </a:xfrm>
        </p:grpSpPr>
        <p:sp>
          <p:nvSpPr>
            <p:cNvPr id="15378" name="Oval 7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79" name="Line 7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80" name="Line 7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81" name="Rectangle 7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5382" name="Oval 7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5383" name="Group 7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8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384" name="Group 8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8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48654-45AB-4304-B15B-D0231A17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76571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49"/>
          <p:cNvGrpSpPr>
            <a:grpSpLocks/>
          </p:cNvGrpSpPr>
          <p:nvPr/>
        </p:nvGrpSpPr>
        <p:grpSpPr bwMode="auto">
          <a:xfrm>
            <a:off x="7516813" y="4022481"/>
            <a:ext cx="1155700" cy="620712"/>
            <a:chOff x="3600" y="219"/>
            <a:chExt cx="360" cy="175"/>
          </a:xfrm>
        </p:grpSpPr>
        <p:sp>
          <p:nvSpPr>
            <p:cNvPr id="16402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6403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4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5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6406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6407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12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13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14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6408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09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10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11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435990"/>
            <a:ext cx="9318690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Packet switching versus circuit switching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820" y="2367062"/>
            <a:ext cx="3810000" cy="4112444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1 Mb/s link</a:t>
            </a:r>
          </a:p>
          <a:p>
            <a:r>
              <a:rPr lang="en-US" altLang="en-US" sz="2400" dirty="0"/>
              <a:t>each user: </a:t>
            </a:r>
          </a:p>
          <a:p>
            <a:pPr lvl="1"/>
            <a:r>
              <a:rPr lang="en-US" altLang="en-US" sz="2000" dirty="0"/>
              <a:t>100 kb/s when “active”</a:t>
            </a:r>
          </a:p>
          <a:p>
            <a:pPr lvl="1"/>
            <a:r>
              <a:rPr lang="en-US" altLang="en-US" sz="2000" dirty="0"/>
              <a:t>active 10% of time</a:t>
            </a:r>
          </a:p>
          <a:p>
            <a:pPr lvl="1"/>
            <a:endParaRPr lang="en-US" altLang="en-US" sz="2000" dirty="0"/>
          </a:p>
          <a:p>
            <a:r>
              <a:rPr lang="en-US" altLang="en-US" sz="2400" i="1" dirty="0">
                <a:solidFill>
                  <a:srgbClr val="FF3300"/>
                </a:solidFill>
              </a:rPr>
              <a:t>circuit-switching: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10 users</a:t>
            </a:r>
          </a:p>
          <a:p>
            <a:r>
              <a:rPr lang="en-US" altLang="en-US" sz="2400" i="1" dirty="0">
                <a:solidFill>
                  <a:srgbClr val="FF3300"/>
                </a:solidFill>
              </a:rPr>
              <a:t>packet switching: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with 35 users, probability &gt; 10 active at the same time is around .0004</a:t>
            </a:r>
          </a:p>
          <a:p>
            <a:endParaRPr lang="en-US" altLang="en-US" sz="2400" dirty="0"/>
          </a:p>
        </p:txBody>
      </p:sp>
      <p:sp>
        <p:nvSpPr>
          <p:cNvPr id="163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53041" y="1796477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6457950" y="3814518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7296150" y="4271718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7296150" y="4424118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V="1">
            <a:off x="6534150" y="4424118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8" name="Text Box 19"/>
          <p:cNvSpPr txBox="1">
            <a:spLocks noChangeArrowheads="1"/>
          </p:cNvSpPr>
          <p:nvPr/>
        </p:nvSpPr>
        <p:spPr bwMode="auto">
          <a:xfrm>
            <a:off x="5421314" y="4108206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 altLang="en-US" dirty="0"/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>
            <a:off x="8620125" y="4555881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Comic Sans MS" pitchFamily="66" charset="0"/>
              </a:rPr>
              <a:t>1 Mbps link</a:t>
            </a:r>
            <a:endParaRPr lang="en-US" altLang="en-US" dirty="0"/>
          </a:p>
        </p:txBody>
      </p:sp>
      <p:sp>
        <p:nvSpPr>
          <p:cNvPr id="16400" name="Line 47"/>
          <p:cNvSpPr>
            <a:spLocks noChangeShapeType="1"/>
          </p:cNvSpPr>
          <p:nvPr/>
        </p:nvSpPr>
        <p:spPr bwMode="auto">
          <a:xfrm>
            <a:off x="8601075" y="4338393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1" name="Text Box 48"/>
          <p:cNvSpPr txBox="1">
            <a:spLocks noChangeArrowheads="1"/>
          </p:cNvSpPr>
          <p:nvPr/>
        </p:nvSpPr>
        <p:spPr bwMode="auto">
          <a:xfrm>
            <a:off x="5992813" y="5811594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Comic Sans MS" pitchFamily="66" charset="0"/>
              </a:rPr>
              <a:t>Q: how did we get value 0.0004?</a:t>
            </a:r>
          </a:p>
        </p:txBody>
      </p:sp>
      <p:graphicFrame>
        <p:nvGraphicFramePr>
          <p:cNvPr id="16386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79139"/>
              </p:ext>
            </p:extLst>
          </p:nvPr>
        </p:nvGraphicFramePr>
        <p:xfrm>
          <a:off x="5903914" y="3427169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16386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4" y="3427169"/>
                        <a:ext cx="6111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29110"/>
              </p:ext>
            </p:extLst>
          </p:nvPr>
        </p:nvGraphicFramePr>
        <p:xfrm>
          <a:off x="5989639" y="4774957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16387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9" y="4774957"/>
                        <a:ext cx="6111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784D2-C5A1-4D37-9156-5F29AC7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945573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708" y="609600"/>
            <a:ext cx="8964891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Packet switching versus circuit switching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708" y="2300794"/>
            <a:ext cx="8196263" cy="3115692"/>
          </a:xfrm>
        </p:spPr>
        <p:txBody>
          <a:bodyPr/>
          <a:lstStyle/>
          <a:p>
            <a:r>
              <a:rPr lang="en-US" altLang="en-US" sz="2400" dirty="0"/>
              <a:t>Great for bursty data</a:t>
            </a:r>
          </a:p>
          <a:p>
            <a:pPr lvl="1"/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simpler, no call setup</a:t>
            </a:r>
            <a:endParaRPr lang="en-US" altLang="en-US" sz="20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Excessive congestion:</a:t>
            </a:r>
            <a:r>
              <a:rPr lang="en-US" altLang="en-US" sz="2400" dirty="0"/>
              <a:t> packet delay and loss</a:t>
            </a:r>
          </a:p>
          <a:p>
            <a:pPr lvl="1"/>
            <a:r>
              <a:rPr lang="en-US" altLang="en-US" dirty="0"/>
              <a:t>protocols needed for reliable data transfer, congestion control</a:t>
            </a:r>
            <a:endParaRPr lang="en-US" altLang="en-US" sz="2000" dirty="0"/>
          </a:p>
          <a:p>
            <a:r>
              <a:rPr lang="en-US" altLang="en-US" sz="2400" dirty="0">
                <a:solidFill>
                  <a:srgbClr val="FF0000"/>
                </a:solidFill>
              </a:rPr>
              <a:t>Q: How to provide circuit-like behavior?</a:t>
            </a:r>
            <a:endParaRPr lang="en-US" altLang="en-US" sz="2400" dirty="0"/>
          </a:p>
          <a:p>
            <a:pPr lvl="1"/>
            <a:r>
              <a:rPr lang="en-US" altLang="en-US" dirty="0"/>
              <a:t>bandwidth guarantees needed for audio/video apps </a:t>
            </a:r>
          </a:p>
          <a:p>
            <a:pPr lvl="1"/>
            <a:r>
              <a:rPr lang="en-US" altLang="en-US" dirty="0"/>
              <a:t>still an unsolved problem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6122A-21AA-4D58-947F-4C3D858A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2501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5606"/>
            <a:ext cx="10058400" cy="16093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hlinkClick r:id="rId2"/>
              </a:rPr>
              <a:t>http://www.treehugger.com/files/2009/05/what-is-the-environmental-impact-of-the-internet.php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738" y="1475358"/>
            <a:ext cx="5661991" cy="517883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D1751-A565-4944-8A5E-CE335C3F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005773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712" y="468312"/>
            <a:ext cx="8720776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Internet structure: network of networks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9926" y="1989709"/>
            <a:ext cx="8440738" cy="4648200"/>
          </a:xfrm>
        </p:spPr>
        <p:txBody>
          <a:bodyPr/>
          <a:lstStyle/>
          <a:p>
            <a:r>
              <a:rPr lang="en-US" altLang="en-US" sz="2400" dirty="0"/>
              <a:t>roughly hierarchical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at center: “tier-1” ISPs </a:t>
            </a:r>
            <a:r>
              <a:rPr lang="en-US" altLang="en-US" sz="2400" dirty="0"/>
              <a:t>(e.g., Verizon, Sprint, AT&amp;T, Cable and Wireless), national/international coverage</a:t>
            </a:r>
          </a:p>
          <a:p>
            <a:pPr lvl="1"/>
            <a:r>
              <a:rPr lang="en-US" altLang="en-US" dirty="0"/>
              <a:t>treat each other as equals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569552" y="544411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668102" y="424078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938102" y="540601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58226" y="4342384"/>
            <a:ext cx="4533900" cy="1543050"/>
            <a:chOff x="454" y="2122"/>
            <a:chExt cx="2856" cy="972"/>
          </a:xfrm>
        </p:grpSpPr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86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8511D1B-E4DB-470C-AB1C-194405D59940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7BCE-70B6-48BC-9A7E-51FEFA5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3639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0501-209D-4533-AA32-8E718161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AT&amp;T POP Level Network in the US (2013)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BB24A-E6B1-433F-9667-9FD26A232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76" y="1585974"/>
            <a:ext cx="6851439" cy="46868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477D-784A-4468-97FA-0921546F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03E17-1FE4-45E3-B531-0AD4ACEF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E7409-7170-43CA-9328-1C1BD9FC02FD}"/>
              </a:ext>
            </a:extLst>
          </p:cNvPr>
          <p:cNvSpPr/>
          <p:nvPr/>
        </p:nvSpPr>
        <p:spPr>
          <a:xfrm>
            <a:off x="207389" y="5272026"/>
            <a:ext cx="3536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https://www.researchgate.net/publication/259673301_A_Novel_Approach_to_Interior_Gateway_Routing/figures?lo=1</a:t>
            </a:r>
          </a:p>
        </p:txBody>
      </p:sp>
    </p:spTree>
    <p:extLst>
      <p:ext uri="{BB962C8B-B14F-4D97-AF65-F5344CB8AC3E}">
        <p14:creationId xmlns:p14="http://schemas.microsoft.com/office/powerpoint/2010/main" val="1756630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64BD-CF4C-4D98-A075-888D0E5F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7096"/>
          </a:xfrm>
        </p:spPr>
        <p:txBody>
          <a:bodyPr/>
          <a:lstStyle/>
          <a:p>
            <a:r>
              <a:rPr lang="en-US" dirty="0"/>
              <a:t>Google’s network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2629B8-AB4A-46CE-9436-F3F3AF5D6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39" y="1445623"/>
            <a:ext cx="9103600" cy="50980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8C80B-74F8-487F-998C-70896EFC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3D674-021C-4D09-84C3-D99953A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5BE40-0794-41E4-B9F2-93F2E07FC437}"/>
              </a:ext>
            </a:extLst>
          </p:cNvPr>
          <p:cNvSpPr/>
          <p:nvPr/>
        </p:nvSpPr>
        <p:spPr>
          <a:xfrm>
            <a:off x="8190228" y="5857285"/>
            <a:ext cx="2938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https://ppc.land/google-network-will-be-expanded-with-3-new-submarine-cables-and-cloud-with-5-new-regions/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3E718C-19B2-4A9A-A018-EE0D9324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26" y="342761"/>
            <a:ext cx="4264182" cy="19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376" y="452439"/>
            <a:ext cx="8984726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Internet structure: network of networks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9363" y="1898651"/>
            <a:ext cx="8440738" cy="9144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altLang="en-US" sz="2000" dirty="0"/>
              <a:t>Connect to one or more tier-1 ISPs, possibly other tier-2 ISPs</a:t>
            </a: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3956051" y="4883151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5054601" y="3679826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6324601" y="4845051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 altLang="en-US" dirty="0"/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6645275" y="4851401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6" name="Oval 9"/>
          <p:cNvSpPr>
            <a:spLocks noChangeArrowheads="1"/>
          </p:cNvSpPr>
          <p:nvPr/>
        </p:nvSpPr>
        <p:spPr bwMode="auto">
          <a:xfrm>
            <a:off x="6194425" y="4381501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7" name="Oval 10"/>
          <p:cNvSpPr>
            <a:spLocks noChangeArrowheads="1"/>
          </p:cNvSpPr>
          <p:nvPr/>
        </p:nvSpPr>
        <p:spPr bwMode="auto">
          <a:xfrm>
            <a:off x="5730875" y="4406901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8" name="Oval 11"/>
          <p:cNvSpPr>
            <a:spLocks noChangeArrowheads="1"/>
          </p:cNvSpPr>
          <p:nvPr/>
        </p:nvSpPr>
        <p:spPr bwMode="auto">
          <a:xfrm>
            <a:off x="5260975" y="4864101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69" name="Oval 12"/>
          <p:cNvSpPr>
            <a:spLocks noChangeArrowheads="1"/>
          </p:cNvSpPr>
          <p:nvPr/>
        </p:nvSpPr>
        <p:spPr bwMode="auto">
          <a:xfrm>
            <a:off x="5756275" y="5181601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70" name="Oval 13"/>
          <p:cNvSpPr>
            <a:spLocks noChangeArrowheads="1"/>
          </p:cNvSpPr>
          <p:nvPr/>
        </p:nvSpPr>
        <p:spPr bwMode="auto">
          <a:xfrm>
            <a:off x="6270625" y="5168901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 flipV="1">
            <a:off x="5892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6302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 flipV="1">
            <a:off x="5359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470276" y="3286125"/>
            <a:ext cx="6219825" cy="2838450"/>
            <a:chOff x="1226" y="2070"/>
            <a:chExt cx="3918" cy="1788"/>
          </a:xfrm>
        </p:grpSpPr>
        <p:grpSp>
          <p:nvGrpSpPr>
            <p:cNvPr id="70685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0705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0706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Tier-2 ISP</a:t>
                </a:r>
                <a:endParaRPr lang="en-US" altLang="en-US" dirty="0"/>
              </a:p>
            </p:txBody>
          </p:sp>
          <p:sp>
            <p:nvSpPr>
              <p:cNvPr id="70707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70686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0702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0703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Tier-2 ISP</a:t>
                </a:r>
                <a:endParaRPr lang="en-US" altLang="en-US" dirty="0"/>
              </a:p>
            </p:txBody>
          </p:sp>
          <p:sp>
            <p:nvSpPr>
              <p:cNvPr id="70704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70687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0699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0700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Tier-2 ISP</a:t>
                </a:r>
                <a:endParaRPr lang="en-US" altLang="en-US" dirty="0"/>
              </a:p>
            </p:txBody>
          </p:sp>
          <p:sp>
            <p:nvSpPr>
              <p:cNvPr id="70701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70688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0696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0697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Tier-2 ISP</a:t>
                </a:r>
                <a:endParaRPr lang="en-US" altLang="en-US" dirty="0"/>
              </a:p>
            </p:txBody>
          </p:sp>
          <p:sp>
            <p:nvSpPr>
              <p:cNvPr id="70698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70689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0693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0694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Tier-2 ISP</a:t>
                </a:r>
                <a:endParaRPr lang="en-US" altLang="en-US" dirty="0"/>
              </a:p>
            </p:txBody>
          </p:sp>
          <p:sp>
            <p:nvSpPr>
              <p:cNvPr id="70695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70690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0691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92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01800" y="3406775"/>
            <a:ext cx="3562350" cy="2014538"/>
            <a:chOff x="112" y="2146"/>
            <a:chExt cx="2244" cy="1269"/>
          </a:xfrm>
        </p:grpSpPr>
        <p:sp>
          <p:nvSpPr>
            <p:cNvPr id="70682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altLang="en-US" sz="1800" dirty="0">
                  <a:latin typeface="Comic Sans MS" pitchFamily="66" charset="0"/>
                </a:rPr>
                <a:t> tier-2 ISP is c</a:t>
              </a:r>
              <a:r>
                <a:rPr lang="en-US" altLang="en-US" sz="1800" i="1" dirty="0">
                  <a:latin typeface="Comic Sans MS" pitchFamily="66" charset="0"/>
                </a:rPr>
                <a:t>ustomer</a:t>
              </a:r>
              <a:r>
                <a:rPr lang="en-US" altLang="en-US" sz="1800" dirty="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1800" dirty="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0683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84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7861300" y="3019426"/>
            <a:ext cx="2705100" cy="2136775"/>
            <a:chOff x="3992" y="1902"/>
            <a:chExt cx="1704" cy="1346"/>
          </a:xfrm>
        </p:grpSpPr>
        <p:sp>
          <p:nvSpPr>
            <p:cNvPr id="70677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0678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0679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0680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81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9E912-9B44-4359-93F6-E9D2B7BF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11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26" y="228600"/>
            <a:ext cx="8843324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Internet structure: network of networks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76425" y="1428750"/>
            <a:ext cx="8440738" cy="9144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altLang="en-US" sz="2000" dirty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B2526-A68C-429F-914B-72251AC426BA}"/>
              </a:ext>
            </a:extLst>
          </p:cNvPr>
          <p:cNvGrpSpPr/>
          <p:nvPr/>
        </p:nvGrpSpPr>
        <p:grpSpPr>
          <a:xfrm>
            <a:off x="1708150" y="2473326"/>
            <a:ext cx="8178801" cy="4162425"/>
            <a:chOff x="1708150" y="2473326"/>
            <a:chExt cx="8178801" cy="4162425"/>
          </a:xfrm>
        </p:grpSpPr>
        <p:sp>
          <p:nvSpPr>
            <p:cNvPr id="71686" name="Oval 4"/>
            <p:cNvSpPr>
              <a:spLocks noChangeArrowheads="1"/>
            </p:cNvSpPr>
            <p:nvPr/>
          </p:nvSpPr>
          <p:spPr bwMode="auto">
            <a:xfrm>
              <a:off x="3956051" y="4883151"/>
              <a:ext cx="1863725" cy="7905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71687" name="Oval 5"/>
            <p:cNvSpPr>
              <a:spLocks noChangeArrowheads="1"/>
            </p:cNvSpPr>
            <p:nvPr/>
          </p:nvSpPr>
          <p:spPr bwMode="auto">
            <a:xfrm>
              <a:off x="5054601" y="3679826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71688" name="Oval 6"/>
            <p:cNvSpPr>
              <a:spLocks noChangeArrowheads="1"/>
            </p:cNvSpPr>
            <p:nvPr/>
          </p:nvSpPr>
          <p:spPr bwMode="auto">
            <a:xfrm>
              <a:off x="6324601" y="4845051"/>
              <a:ext cx="1863725" cy="7905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71689" name="Oval 7"/>
            <p:cNvSpPr>
              <a:spLocks noChangeArrowheads="1"/>
            </p:cNvSpPr>
            <p:nvPr/>
          </p:nvSpPr>
          <p:spPr bwMode="auto">
            <a:xfrm>
              <a:off x="6645275" y="4851401"/>
              <a:ext cx="133350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0" name="Oval 8"/>
            <p:cNvSpPr>
              <a:spLocks noChangeArrowheads="1"/>
            </p:cNvSpPr>
            <p:nvPr/>
          </p:nvSpPr>
          <p:spPr bwMode="auto">
            <a:xfrm>
              <a:off x="6194425" y="4381501"/>
              <a:ext cx="133350" cy="1428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1" name="Oval 9"/>
            <p:cNvSpPr>
              <a:spLocks noChangeArrowheads="1"/>
            </p:cNvSpPr>
            <p:nvPr/>
          </p:nvSpPr>
          <p:spPr bwMode="auto">
            <a:xfrm>
              <a:off x="5730875" y="4406901"/>
              <a:ext cx="133350" cy="1428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2" name="Oval 10"/>
            <p:cNvSpPr>
              <a:spLocks noChangeArrowheads="1"/>
            </p:cNvSpPr>
            <p:nvPr/>
          </p:nvSpPr>
          <p:spPr bwMode="auto">
            <a:xfrm>
              <a:off x="5260975" y="4864101"/>
              <a:ext cx="133350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3" name="Oval 11"/>
            <p:cNvSpPr>
              <a:spLocks noChangeArrowheads="1"/>
            </p:cNvSpPr>
            <p:nvPr/>
          </p:nvSpPr>
          <p:spPr bwMode="auto">
            <a:xfrm>
              <a:off x="5756275" y="5181601"/>
              <a:ext cx="133350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4" name="Oval 12"/>
            <p:cNvSpPr>
              <a:spLocks noChangeArrowheads="1"/>
            </p:cNvSpPr>
            <p:nvPr/>
          </p:nvSpPr>
          <p:spPr bwMode="auto">
            <a:xfrm>
              <a:off x="6270625" y="5168901"/>
              <a:ext cx="133350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695" name="Line 13"/>
            <p:cNvSpPr>
              <a:spLocks noChangeShapeType="1"/>
            </p:cNvSpPr>
            <p:nvPr/>
          </p:nvSpPr>
          <p:spPr bwMode="auto">
            <a:xfrm flipV="1">
              <a:off x="5892800" y="5238750"/>
              <a:ext cx="38100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6" name="Line 14"/>
            <p:cNvSpPr>
              <a:spLocks noChangeShapeType="1"/>
            </p:cNvSpPr>
            <p:nvPr/>
          </p:nvSpPr>
          <p:spPr bwMode="auto">
            <a:xfrm>
              <a:off x="6302375" y="4495800"/>
              <a:ext cx="368300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7" name="Line 15"/>
            <p:cNvSpPr>
              <a:spLocks noChangeShapeType="1"/>
            </p:cNvSpPr>
            <p:nvPr/>
          </p:nvSpPr>
          <p:spPr bwMode="auto">
            <a:xfrm flipV="1">
              <a:off x="5359400" y="4527550"/>
              <a:ext cx="393700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1698" name="Group 22"/>
            <p:cNvGrpSpPr>
              <a:grpSpLocks/>
            </p:cNvGrpSpPr>
            <p:nvPr/>
          </p:nvGrpSpPr>
          <p:grpSpPr bwMode="auto">
            <a:xfrm>
              <a:off x="3470276" y="3286125"/>
              <a:ext cx="6219825" cy="2838450"/>
              <a:chOff x="1226" y="2070"/>
              <a:chExt cx="3918" cy="1788"/>
            </a:xfrm>
          </p:grpSpPr>
          <p:grpSp>
            <p:nvGrpSpPr>
              <p:cNvPr id="71736" name="Group 23"/>
              <p:cNvGrpSpPr>
                <a:grpSpLocks/>
              </p:cNvGrpSpPr>
              <p:nvPr/>
            </p:nvGrpSpPr>
            <p:grpSpPr bwMode="auto">
              <a:xfrm>
                <a:off x="3042" y="2102"/>
                <a:ext cx="1054" cy="372"/>
                <a:chOff x="3042" y="2102"/>
                <a:chExt cx="1054" cy="372"/>
              </a:xfrm>
            </p:grpSpPr>
            <p:sp>
              <p:nvSpPr>
                <p:cNvPr id="71756" name="Oval 24"/>
                <p:cNvSpPr>
                  <a:spLocks noChangeArrowheads="1"/>
                </p:cNvSpPr>
                <p:nvPr/>
              </p:nvSpPr>
              <p:spPr bwMode="auto">
                <a:xfrm>
                  <a:off x="3042" y="210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82" y="2176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latin typeface="Comic Sans MS" pitchFamily="66" charset="0"/>
                    </a:rPr>
                    <a:t>Tier-2 ISP</a:t>
                  </a:r>
                  <a:endParaRPr lang="en-US" altLang="en-US" dirty="0"/>
                </a:p>
              </p:txBody>
            </p:sp>
            <p:sp>
              <p:nvSpPr>
                <p:cNvPr id="71758" name="Oval 26"/>
                <p:cNvSpPr>
                  <a:spLocks noChangeArrowheads="1"/>
                </p:cNvSpPr>
                <p:nvPr/>
              </p:nvSpPr>
              <p:spPr bwMode="auto">
                <a:xfrm>
                  <a:off x="3184" y="2340"/>
                  <a:ext cx="84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71737" name="Group 27"/>
              <p:cNvGrpSpPr>
                <a:grpSpLocks/>
              </p:cNvGrpSpPr>
              <p:nvPr/>
            </p:nvGrpSpPr>
            <p:grpSpPr bwMode="auto">
              <a:xfrm>
                <a:off x="1610" y="2070"/>
                <a:ext cx="1054" cy="372"/>
                <a:chOff x="698" y="2190"/>
                <a:chExt cx="1054" cy="372"/>
              </a:xfrm>
            </p:grpSpPr>
            <p:sp>
              <p:nvSpPr>
                <p:cNvPr id="71753" name="Oval 28"/>
                <p:cNvSpPr>
                  <a:spLocks noChangeArrowheads="1"/>
                </p:cNvSpPr>
                <p:nvPr/>
              </p:nvSpPr>
              <p:spPr bwMode="auto">
                <a:xfrm>
                  <a:off x="698" y="219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5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38" y="226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latin typeface="Comic Sans MS" pitchFamily="66" charset="0"/>
                    </a:rPr>
                    <a:t>Tier-2 ISP</a:t>
                  </a:r>
                  <a:endParaRPr lang="en-US" altLang="en-US" dirty="0"/>
                </a:p>
              </p:txBody>
            </p:sp>
            <p:sp>
              <p:nvSpPr>
                <p:cNvPr id="71755" name="Oval 30"/>
                <p:cNvSpPr>
                  <a:spLocks noChangeArrowheads="1"/>
                </p:cNvSpPr>
                <p:nvPr/>
              </p:nvSpPr>
              <p:spPr bwMode="auto">
                <a:xfrm>
                  <a:off x="1464" y="2460"/>
                  <a:ext cx="84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71738" name="Group 31"/>
              <p:cNvGrpSpPr>
                <a:grpSpLocks/>
              </p:cNvGrpSpPr>
              <p:nvPr/>
            </p:nvGrpSpPr>
            <p:grpSpPr bwMode="auto">
              <a:xfrm>
                <a:off x="1226" y="3476"/>
                <a:ext cx="1054" cy="374"/>
                <a:chOff x="442" y="3748"/>
                <a:chExt cx="1054" cy="374"/>
              </a:xfrm>
            </p:grpSpPr>
            <p:sp>
              <p:nvSpPr>
                <p:cNvPr id="71750" name="Oval 32"/>
                <p:cNvSpPr>
                  <a:spLocks noChangeArrowheads="1"/>
                </p:cNvSpPr>
                <p:nvPr/>
              </p:nvSpPr>
              <p:spPr bwMode="auto">
                <a:xfrm>
                  <a:off x="442" y="375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5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2" y="382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latin typeface="Comic Sans MS" pitchFamily="66" charset="0"/>
                    </a:rPr>
                    <a:t>Tier-2 ISP</a:t>
                  </a:r>
                  <a:endParaRPr lang="en-US" altLang="en-US" dirty="0"/>
                </a:p>
              </p:txBody>
            </p:sp>
            <p:sp>
              <p:nvSpPr>
                <p:cNvPr id="71752" name="Oval 34"/>
                <p:cNvSpPr>
                  <a:spLocks noChangeArrowheads="1"/>
                </p:cNvSpPr>
                <p:nvPr/>
              </p:nvSpPr>
              <p:spPr bwMode="auto">
                <a:xfrm>
                  <a:off x="904" y="3748"/>
                  <a:ext cx="84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71739" name="Group 35"/>
              <p:cNvGrpSpPr>
                <a:grpSpLocks/>
              </p:cNvGrpSpPr>
              <p:nvPr/>
            </p:nvGrpSpPr>
            <p:grpSpPr bwMode="auto">
              <a:xfrm>
                <a:off x="2674" y="3486"/>
                <a:ext cx="1054" cy="372"/>
                <a:chOff x="2698" y="3710"/>
                <a:chExt cx="1054" cy="372"/>
              </a:xfrm>
            </p:grpSpPr>
            <p:sp>
              <p:nvSpPr>
                <p:cNvPr id="71747" name="Oval 36"/>
                <p:cNvSpPr>
                  <a:spLocks noChangeArrowheads="1"/>
                </p:cNvSpPr>
                <p:nvPr/>
              </p:nvSpPr>
              <p:spPr bwMode="auto">
                <a:xfrm>
                  <a:off x="2698" y="371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4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8" y="378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latin typeface="Comic Sans MS" pitchFamily="66" charset="0"/>
                    </a:rPr>
                    <a:t>Tier-2 ISP</a:t>
                  </a:r>
                  <a:endParaRPr lang="en-US" altLang="en-US" dirty="0"/>
                </a:p>
              </p:txBody>
            </p:sp>
            <p:sp>
              <p:nvSpPr>
                <p:cNvPr id="71749" name="Oval 38"/>
                <p:cNvSpPr>
                  <a:spLocks noChangeArrowheads="1"/>
                </p:cNvSpPr>
                <p:nvPr/>
              </p:nvSpPr>
              <p:spPr bwMode="auto">
                <a:xfrm>
                  <a:off x="3408" y="3716"/>
                  <a:ext cx="84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71740" name="Group 39"/>
              <p:cNvGrpSpPr>
                <a:grpSpLocks/>
              </p:cNvGrpSpPr>
              <p:nvPr/>
            </p:nvGrpSpPr>
            <p:grpSpPr bwMode="auto">
              <a:xfrm>
                <a:off x="4090" y="3182"/>
                <a:ext cx="1054" cy="372"/>
                <a:chOff x="4090" y="3182"/>
                <a:chExt cx="1054" cy="372"/>
              </a:xfrm>
            </p:grpSpPr>
            <p:sp>
              <p:nvSpPr>
                <p:cNvPr id="71744" name="Oval 40"/>
                <p:cNvSpPr>
                  <a:spLocks noChangeArrowheads="1"/>
                </p:cNvSpPr>
                <p:nvPr/>
              </p:nvSpPr>
              <p:spPr bwMode="auto">
                <a:xfrm>
                  <a:off x="4090" y="318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4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30" y="3256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latin typeface="Comic Sans MS" pitchFamily="66" charset="0"/>
                    </a:rPr>
                    <a:t>Tier-2 ISP</a:t>
                  </a:r>
                  <a:endParaRPr lang="en-US" altLang="en-US" dirty="0"/>
                </a:p>
              </p:txBody>
            </p:sp>
            <p:sp>
              <p:nvSpPr>
                <p:cNvPr id="71746" name="Oval 42"/>
                <p:cNvSpPr>
                  <a:spLocks noChangeArrowheads="1"/>
                </p:cNvSpPr>
                <p:nvPr/>
              </p:nvSpPr>
              <p:spPr bwMode="auto">
                <a:xfrm>
                  <a:off x="4144" y="3308"/>
                  <a:ext cx="84" cy="9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sp>
            <p:nvSpPr>
              <p:cNvPr id="71741" name="Oval 43"/>
              <p:cNvSpPr>
                <a:spLocks noChangeArrowheads="1"/>
              </p:cNvSpPr>
              <p:nvPr/>
            </p:nvSpPr>
            <p:spPr bwMode="auto">
              <a:xfrm>
                <a:off x="1712" y="2328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1742" name="Line 44"/>
              <p:cNvSpPr>
                <a:spLocks noChangeShapeType="1"/>
              </p:cNvSpPr>
              <p:nvPr/>
            </p:nvSpPr>
            <p:spPr bwMode="auto">
              <a:xfrm>
                <a:off x="1768" y="2400"/>
                <a:ext cx="200" cy="6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43" name="Oval 45"/>
              <p:cNvSpPr>
                <a:spLocks noChangeArrowheads="1"/>
              </p:cNvSpPr>
              <p:nvPr/>
            </p:nvSpPr>
            <p:spPr bwMode="auto">
              <a:xfrm>
                <a:off x="1928" y="3044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71699" name="Oval 52"/>
            <p:cNvSpPr>
              <a:spLocks noChangeArrowheads="1"/>
            </p:cNvSpPr>
            <p:nvPr/>
          </p:nvSpPr>
          <p:spPr bwMode="auto">
            <a:xfrm>
              <a:off x="7861300" y="36830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700" name="Oval 53"/>
            <p:cNvSpPr>
              <a:spLocks noChangeArrowheads="1"/>
            </p:cNvSpPr>
            <p:nvPr/>
          </p:nvSpPr>
          <p:spPr bwMode="auto">
            <a:xfrm>
              <a:off x="8826500" y="49911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1701" name="Line 54"/>
            <p:cNvSpPr>
              <a:spLocks noChangeShapeType="1"/>
            </p:cNvSpPr>
            <p:nvPr/>
          </p:nvSpPr>
          <p:spPr bwMode="auto">
            <a:xfrm>
              <a:off x="7975600" y="3822700"/>
              <a:ext cx="876300" cy="115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3063876" y="2473326"/>
              <a:ext cx="6823075" cy="4162425"/>
              <a:chOff x="970" y="1558"/>
              <a:chExt cx="4298" cy="2622"/>
            </a:xfrm>
          </p:grpSpPr>
          <p:grpSp>
            <p:nvGrpSpPr>
              <p:cNvPr id="71709" name="Group 62"/>
              <p:cNvGrpSpPr>
                <a:grpSpLocks/>
              </p:cNvGrpSpPr>
              <p:nvPr/>
            </p:nvGrpSpPr>
            <p:grpSpPr bwMode="auto">
              <a:xfrm>
                <a:off x="3322" y="1686"/>
                <a:ext cx="666" cy="438"/>
                <a:chOff x="4314" y="1086"/>
                <a:chExt cx="666" cy="438"/>
              </a:xfrm>
            </p:grpSpPr>
            <p:sp>
              <p:nvSpPr>
                <p:cNvPr id="71734" name="Oval 63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3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0" name="Group 65"/>
              <p:cNvGrpSpPr>
                <a:grpSpLocks/>
              </p:cNvGrpSpPr>
              <p:nvPr/>
            </p:nvGrpSpPr>
            <p:grpSpPr bwMode="auto">
              <a:xfrm>
                <a:off x="2714" y="1782"/>
                <a:ext cx="666" cy="438"/>
                <a:chOff x="4314" y="1086"/>
                <a:chExt cx="666" cy="438"/>
              </a:xfrm>
            </p:grpSpPr>
            <p:sp>
              <p:nvSpPr>
                <p:cNvPr id="71732" name="Oval 66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3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1" name="Group 59"/>
              <p:cNvGrpSpPr>
                <a:grpSpLocks/>
              </p:cNvGrpSpPr>
              <p:nvPr/>
            </p:nvGrpSpPr>
            <p:grpSpPr bwMode="auto">
              <a:xfrm>
                <a:off x="3794" y="1774"/>
                <a:ext cx="666" cy="438"/>
                <a:chOff x="4314" y="1086"/>
                <a:chExt cx="666" cy="438"/>
              </a:xfrm>
            </p:grpSpPr>
            <p:sp>
              <p:nvSpPr>
                <p:cNvPr id="71730" name="Oval 60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3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2" name="Group 71"/>
              <p:cNvGrpSpPr>
                <a:grpSpLocks/>
              </p:cNvGrpSpPr>
              <p:nvPr/>
            </p:nvGrpSpPr>
            <p:grpSpPr bwMode="auto">
              <a:xfrm>
                <a:off x="970" y="3702"/>
                <a:ext cx="666" cy="438"/>
                <a:chOff x="4314" y="1086"/>
                <a:chExt cx="666" cy="438"/>
              </a:xfrm>
            </p:grpSpPr>
            <p:sp>
              <p:nvSpPr>
                <p:cNvPr id="71728" name="Oval 72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3" name="Group 74"/>
              <p:cNvGrpSpPr>
                <a:grpSpLocks/>
              </p:cNvGrpSpPr>
              <p:nvPr/>
            </p:nvGrpSpPr>
            <p:grpSpPr bwMode="auto">
              <a:xfrm>
                <a:off x="1186" y="1558"/>
                <a:ext cx="666" cy="438"/>
                <a:chOff x="4314" y="1086"/>
                <a:chExt cx="666" cy="438"/>
              </a:xfrm>
            </p:grpSpPr>
            <p:sp>
              <p:nvSpPr>
                <p:cNvPr id="71726" name="Oval 75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27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4" name="Group 68"/>
              <p:cNvGrpSpPr>
                <a:grpSpLocks/>
              </p:cNvGrpSpPr>
              <p:nvPr/>
            </p:nvGrpSpPr>
            <p:grpSpPr bwMode="auto">
              <a:xfrm>
                <a:off x="1730" y="1710"/>
                <a:ext cx="666" cy="438"/>
                <a:chOff x="4314" y="1086"/>
                <a:chExt cx="666" cy="438"/>
              </a:xfrm>
            </p:grpSpPr>
            <p:sp>
              <p:nvSpPr>
                <p:cNvPr id="71724" name="Oval 69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2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328" y="1106"/>
                  <a:ext cx="533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Tier 3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5" name="Group 77"/>
              <p:cNvGrpSpPr>
                <a:grpSpLocks/>
              </p:cNvGrpSpPr>
              <p:nvPr/>
            </p:nvGrpSpPr>
            <p:grpSpPr bwMode="auto">
              <a:xfrm>
                <a:off x="1826" y="3742"/>
                <a:ext cx="666" cy="438"/>
                <a:chOff x="4314" y="1086"/>
                <a:chExt cx="666" cy="438"/>
              </a:xfrm>
            </p:grpSpPr>
            <p:sp>
              <p:nvSpPr>
                <p:cNvPr id="71722" name="Oval 78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2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6" name="Group 80"/>
              <p:cNvGrpSpPr>
                <a:grpSpLocks/>
              </p:cNvGrpSpPr>
              <p:nvPr/>
            </p:nvGrpSpPr>
            <p:grpSpPr bwMode="auto">
              <a:xfrm>
                <a:off x="2898" y="3742"/>
                <a:ext cx="666" cy="438"/>
                <a:chOff x="4314" y="1086"/>
                <a:chExt cx="666" cy="438"/>
              </a:xfrm>
            </p:grpSpPr>
            <p:sp>
              <p:nvSpPr>
                <p:cNvPr id="71720" name="Oval 81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2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  <p:grpSp>
            <p:nvGrpSpPr>
              <p:cNvPr id="71717" name="Group 83"/>
              <p:cNvGrpSpPr>
                <a:grpSpLocks/>
              </p:cNvGrpSpPr>
              <p:nvPr/>
            </p:nvGrpSpPr>
            <p:grpSpPr bwMode="auto">
              <a:xfrm>
                <a:off x="4602" y="3454"/>
                <a:ext cx="666" cy="438"/>
                <a:chOff x="4314" y="1086"/>
                <a:chExt cx="666" cy="438"/>
              </a:xfrm>
            </p:grpSpPr>
            <p:sp>
              <p:nvSpPr>
                <p:cNvPr id="71718" name="Oval 84"/>
                <p:cNvSpPr>
                  <a:spLocks noChangeArrowheads="1"/>
                </p:cNvSpPr>
                <p:nvPr/>
              </p:nvSpPr>
              <p:spPr bwMode="auto">
                <a:xfrm>
                  <a:off x="4314" y="1086"/>
                  <a:ext cx="666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7171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384" y="1106"/>
                  <a:ext cx="41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local</a:t>
                  </a:r>
                </a:p>
                <a:p>
                  <a:pPr algn="ctr"/>
                  <a:r>
                    <a:rPr lang="en-US" altLang="en-US" sz="1800" dirty="0">
                      <a:latin typeface="Comic Sans MS" pitchFamily="66" charset="0"/>
                    </a:rPr>
                    <a:t>ISP</a:t>
                  </a:r>
                  <a:endParaRPr lang="en-US" altLang="en-US" dirty="0"/>
                </a:p>
              </p:txBody>
            </p:sp>
          </p:grp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1708150" y="3175000"/>
              <a:ext cx="2825750" cy="2819400"/>
              <a:chOff x="116" y="2000"/>
              <a:chExt cx="1780" cy="1776"/>
            </a:xfrm>
          </p:grpSpPr>
          <p:sp>
            <p:nvSpPr>
              <p:cNvPr id="71704" name="Text Box 51"/>
              <p:cNvSpPr txBox="1">
                <a:spLocks noChangeArrowheads="1"/>
              </p:cNvSpPr>
              <p:nvPr/>
            </p:nvSpPr>
            <p:spPr bwMode="auto">
              <a:xfrm>
                <a:off x="116" y="2094"/>
                <a:ext cx="1132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dirty="0">
                    <a:latin typeface="Comic Sans MS" pitchFamily="66" charset="0"/>
                  </a:rPr>
                  <a:t>Local and tier- 3 ISPs are </a:t>
                </a:r>
                <a:r>
                  <a:rPr lang="en-US" altLang="en-US" sz="1800" i="1" dirty="0">
                    <a:latin typeface="Comic Sans MS" pitchFamily="66" charset="0"/>
                  </a:rPr>
                  <a:t>customers</a:t>
                </a:r>
                <a:r>
                  <a:rPr lang="en-US" altLang="en-US" sz="1800" dirty="0">
                    <a:latin typeface="Comic Sans MS" pitchFamily="66" charset="0"/>
                  </a:rPr>
                  <a:t> of</a:t>
                </a:r>
              </a:p>
              <a:p>
                <a:r>
                  <a:rPr lang="en-US" altLang="en-US" sz="1800" dirty="0">
                    <a:latin typeface="Comic Sans MS" pitchFamily="66" charset="0"/>
                  </a:rPr>
                  <a:t>higher tier ISPs</a:t>
                </a:r>
              </a:p>
              <a:p>
                <a:r>
                  <a:rPr lang="en-US" altLang="en-US" sz="1800" dirty="0">
                    <a:latin typeface="Comic Sans MS" pitchFamily="66" charset="0"/>
                  </a:rPr>
                  <a:t>connecting them to rest of Internet</a:t>
                </a:r>
              </a:p>
            </p:txBody>
          </p:sp>
          <p:sp>
            <p:nvSpPr>
              <p:cNvPr id="71705" name="Line 86"/>
              <p:cNvSpPr>
                <a:spLocks noChangeShapeType="1"/>
              </p:cNvSpPr>
              <p:nvPr/>
            </p:nvSpPr>
            <p:spPr bwMode="auto">
              <a:xfrm flipV="1">
                <a:off x="1072" y="2008"/>
                <a:ext cx="344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06" name="Line 87"/>
              <p:cNvSpPr>
                <a:spLocks noChangeShapeType="1"/>
              </p:cNvSpPr>
              <p:nvPr/>
            </p:nvSpPr>
            <p:spPr bwMode="auto">
              <a:xfrm flipV="1">
                <a:off x="1088" y="2000"/>
                <a:ext cx="664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07" name="Line 88"/>
              <p:cNvSpPr>
                <a:spLocks noChangeShapeType="1"/>
              </p:cNvSpPr>
              <p:nvPr/>
            </p:nvSpPr>
            <p:spPr bwMode="auto">
              <a:xfrm>
                <a:off x="1073" y="2744"/>
                <a:ext cx="95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08" name="Line 89"/>
              <p:cNvSpPr>
                <a:spLocks noChangeShapeType="1"/>
              </p:cNvSpPr>
              <p:nvPr/>
            </p:nvSpPr>
            <p:spPr bwMode="auto">
              <a:xfrm>
                <a:off x="1074" y="2739"/>
                <a:ext cx="822" cy="10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6ABE0-727B-43EC-8528-F93F1429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889" y="6272784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661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215" y="360578"/>
            <a:ext cx="9297073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Internet structure: network of networks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76425" y="1749261"/>
            <a:ext cx="8440738" cy="381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 packet passes through many networks!</a:t>
            </a:r>
            <a:endParaRPr lang="en-US" altLang="en-US" sz="2400" dirty="0"/>
          </a:p>
          <a:p>
            <a:pPr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16EF44-6F14-452A-BA53-E993C49966F7}"/>
              </a:ext>
            </a:extLst>
          </p:cNvPr>
          <p:cNvGrpSpPr/>
          <p:nvPr/>
        </p:nvGrpSpPr>
        <p:grpSpPr>
          <a:xfrm>
            <a:off x="3036888" y="2197100"/>
            <a:ext cx="7391401" cy="4438651"/>
            <a:chOff x="3036888" y="2197100"/>
            <a:chExt cx="7391401" cy="4438651"/>
          </a:xfrm>
        </p:grpSpPr>
        <p:sp>
          <p:nvSpPr>
            <p:cNvPr id="17416" name="Oval 4"/>
            <p:cNvSpPr>
              <a:spLocks noChangeArrowheads="1"/>
            </p:cNvSpPr>
            <p:nvPr/>
          </p:nvSpPr>
          <p:spPr bwMode="auto">
            <a:xfrm>
              <a:off x="3956051" y="4883151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5054601" y="3679826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6324601" y="4845051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 altLang="en-US" dirty="0"/>
            </a:p>
          </p:txBody>
        </p:sp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6645275" y="48514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0" name="Oval 8"/>
            <p:cNvSpPr>
              <a:spLocks noChangeArrowheads="1"/>
            </p:cNvSpPr>
            <p:nvPr/>
          </p:nvSpPr>
          <p:spPr bwMode="auto">
            <a:xfrm>
              <a:off x="6194425" y="43815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1" name="Oval 9"/>
            <p:cNvSpPr>
              <a:spLocks noChangeArrowheads="1"/>
            </p:cNvSpPr>
            <p:nvPr/>
          </p:nvSpPr>
          <p:spPr bwMode="auto">
            <a:xfrm>
              <a:off x="5730875" y="44069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2" name="Oval 10"/>
            <p:cNvSpPr>
              <a:spLocks noChangeArrowheads="1"/>
            </p:cNvSpPr>
            <p:nvPr/>
          </p:nvSpPr>
          <p:spPr bwMode="auto">
            <a:xfrm>
              <a:off x="5260975" y="48641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5756275" y="51816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4" name="Oval 12"/>
            <p:cNvSpPr>
              <a:spLocks noChangeArrowheads="1"/>
            </p:cNvSpPr>
            <p:nvPr/>
          </p:nvSpPr>
          <p:spPr bwMode="auto">
            <a:xfrm>
              <a:off x="6270625" y="5168901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 flipV="1">
              <a:off x="5892800" y="5238750"/>
              <a:ext cx="38100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>
              <a:off x="6302375" y="4495800"/>
              <a:ext cx="368300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7" name="Line 15"/>
            <p:cNvSpPr>
              <a:spLocks noChangeShapeType="1"/>
            </p:cNvSpPr>
            <p:nvPr/>
          </p:nvSpPr>
          <p:spPr bwMode="auto">
            <a:xfrm flipV="1">
              <a:off x="5359400" y="4527550"/>
              <a:ext cx="393700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28" name="Group 22"/>
            <p:cNvGrpSpPr>
              <a:grpSpLocks/>
            </p:cNvGrpSpPr>
            <p:nvPr/>
          </p:nvGrpSpPr>
          <p:grpSpPr bwMode="auto">
            <a:xfrm>
              <a:off x="3470276" y="3286125"/>
              <a:ext cx="6219825" cy="2838450"/>
              <a:chOff x="1226" y="2070"/>
              <a:chExt cx="3918" cy="1788"/>
            </a:xfrm>
          </p:grpSpPr>
          <p:grpSp>
            <p:nvGrpSpPr>
              <p:cNvPr id="17460" name="Group 23"/>
              <p:cNvGrpSpPr>
                <a:grpSpLocks/>
              </p:cNvGrpSpPr>
              <p:nvPr/>
            </p:nvGrpSpPr>
            <p:grpSpPr bwMode="auto">
              <a:xfrm>
                <a:off x="3042" y="2102"/>
                <a:ext cx="1054" cy="372"/>
                <a:chOff x="3042" y="2102"/>
                <a:chExt cx="1054" cy="372"/>
              </a:xfrm>
            </p:grpSpPr>
            <p:sp>
              <p:nvSpPr>
                <p:cNvPr id="17480" name="Oval 24"/>
                <p:cNvSpPr>
                  <a:spLocks noChangeArrowheads="1"/>
                </p:cNvSpPr>
                <p:nvPr/>
              </p:nvSpPr>
              <p:spPr bwMode="auto">
                <a:xfrm>
                  <a:off x="3042" y="210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74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82" y="2176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 altLang="en-US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82" name="Oval 26"/>
                <p:cNvSpPr>
                  <a:spLocks noChangeArrowheads="1"/>
                </p:cNvSpPr>
                <p:nvPr/>
              </p:nvSpPr>
              <p:spPr bwMode="auto">
                <a:xfrm>
                  <a:off x="3184" y="234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17461" name="Group 27"/>
              <p:cNvGrpSpPr>
                <a:grpSpLocks/>
              </p:cNvGrpSpPr>
              <p:nvPr/>
            </p:nvGrpSpPr>
            <p:grpSpPr bwMode="auto">
              <a:xfrm>
                <a:off x="1610" y="2070"/>
                <a:ext cx="1054" cy="372"/>
                <a:chOff x="698" y="2190"/>
                <a:chExt cx="1054" cy="372"/>
              </a:xfrm>
            </p:grpSpPr>
            <p:sp>
              <p:nvSpPr>
                <p:cNvPr id="17477" name="Oval 28"/>
                <p:cNvSpPr>
                  <a:spLocks noChangeArrowheads="1"/>
                </p:cNvSpPr>
                <p:nvPr/>
              </p:nvSpPr>
              <p:spPr bwMode="auto">
                <a:xfrm>
                  <a:off x="698" y="219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747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38" y="226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 altLang="en-US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9" name="Oval 30"/>
                <p:cNvSpPr>
                  <a:spLocks noChangeArrowheads="1"/>
                </p:cNvSpPr>
                <p:nvPr/>
              </p:nvSpPr>
              <p:spPr bwMode="auto">
                <a:xfrm>
                  <a:off x="1464" y="246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17462" name="Group 31"/>
              <p:cNvGrpSpPr>
                <a:grpSpLocks/>
              </p:cNvGrpSpPr>
              <p:nvPr/>
            </p:nvGrpSpPr>
            <p:grpSpPr bwMode="auto">
              <a:xfrm>
                <a:off x="1226" y="3476"/>
                <a:ext cx="1054" cy="374"/>
                <a:chOff x="442" y="3748"/>
                <a:chExt cx="1054" cy="374"/>
              </a:xfrm>
            </p:grpSpPr>
            <p:sp>
              <p:nvSpPr>
                <p:cNvPr id="17474" name="Oval 32"/>
                <p:cNvSpPr>
                  <a:spLocks noChangeArrowheads="1"/>
                </p:cNvSpPr>
                <p:nvPr/>
              </p:nvSpPr>
              <p:spPr bwMode="auto">
                <a:xfrm>
                  <a:off x="442" y="375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747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2" y="382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 altLang="en-US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6" name="Oval 34"/>
                <p:cNvSpPr>
                  <a:spLocks noChangeArrowheads="1"/>
                </p:cNvSpPr>
                <p:nvPr/>
              </p:nvSpPr>
              <p:spPr bwMode="auto">
                <a:xfrm>
                  <a:off x="904" y="374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17463" name="Group 35"/>
              <p:cNvGrpSpPr>
                <a:grpSpLocks/>
              </p:cNvGrpSpPr>
              <p:nvPr/>
            </p:nvGrpSpPr>
            <p:grpSpPr bwMode="auto">
              <a:xfrm>
                <a:off x="2674" y="3486"/>
                <a:ext cx="1054" cy="372"/>
                <a:chOff x="2698" y="3710"/>
                <a:chExt cx="1054" cy="372"/>
              </a:xfrm>
            </p:grpSpPr>
            <p:sp>
              <p:nvSpPr>
                <p:cNvPr id="17471" name="Oval 36"/>
                <p:cNvSpPr>
                  <a:spLocks noChangeArrowheads="1"/>
                </p:cNvSpPr>
                <p:nvPr/>
              </p:nvSpPr>
              <p:spPr bwMode="auto">
                <a:xfrm>
                  <a:off x="2698" y="371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747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8" y="3784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 altLang="en-US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3" name="Oval 38"/>
                <p:cNvSpPr>
                  <a:spLocks noChangeArrowheads="1"/>
                </p:cNvSpPr>
                <p:nvPr/>
              </p:nvSpPr>
              <p:spPr bwMode="auto">
                <a:xfrm>
                  <a:off x="3408" y="3716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17464" name="Group 39"/>
              <p:cNvGrpSpPr>
                <a:grpSpLocks/>
              </p:cNvGrpSpPr>
              <p:nvPr/>
            </p:nvGrpSpPr>
            <p:grpSpPr bwMode="auto">
              <a:xfrm>
                <a:off x="4090" y="3182"/>
                <a:ext cx="1054" cy="372"/>
                <a:chOff x="4090" y="3182"/>
                <a:chExt cx="1054" cy="372"/>
              </a:xfrm>
            </p:grpSpPr>
            <p:sp>
              <p:nvSpPr>
                <p:cNvPr id="17468" name="Oval 40"/>
                <p:cNvSpPr>
                  <a:spLocks noChangeArrowheads="1"/>
                </p:cNvSpPr>
                <p:nvPr/>
              </p:nvSpPr>
              <p:spPr bwMode="auto">
                <a:xfrm>
                  <a:off x="4090" y="318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74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30" y="3256"/>
                  <a:ext cx="8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 altLang="en-US" dirty="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17470" name="Oval 42"/>
                <p:cNvSpPr>
                  <a:spLocks noChangeArrowheads="1"/>
                </p:cNvSpPr>
                <p:nvPr/>
              </p:nvSpPr>
              <p:spPr bwMode="auto">
                <a:xfrm>
                  <a:off x="4144" y="330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sp>
            <p:nvSpPr>
              <p:cNvPr id="17465" name="Oval 43"/>
              <p:cNvSpPr>
                <a:spLocks noChangeArrowheads="1"/>
              </p:cNvSpPr>
              <p:nvPr/>
            </p:nvSpPr>
            <p:spPr bwMode="auto">
              <a:xfrm>
                <a:off x="1712" y="2328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66" name="Line 44"/>
              <p:cNvSpPr>
                <a:spLocks noChangeShapeType="1"/>
              </p:cNvSpPr>
              <p:nvPr/>
            </p:nvSpPr>
            <p:spPr bwMode="auto">
              <a:xfrm>
                <a:off x="1768" y="2400"/>
                <a:ext cx="200" cy="6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67" name="Oval 45"/>
              <p:cNvSpPr>
                <a:spLocks noChangeArrowheads="1"/>
              </p:cNvSpPr>
              <p:nvPr/>
            </p:nvSpPr>
            <p:spPr bwMode="auto">
              <a:xfrm>
                <a:off x="1928" y="3044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7429" name="Oval 46"/>
            <p:cNvSpPr>
              <a:spLocks noChangeArrowheads="1"/>
            </p:cNvSpPr>
            <p:nvPr/>
          </p:nvSpPr>
          <p:spPr bwMode="auto">
            <a:xfrm>
              <a:off x="7861300" y="36830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30" name="Oval 47"/>
            <p:cNvSpPr>
              <a:spLocks noChangeArrowheads="1"/>
            </p:cNvSpPr>
            <p:nvPr/>
          </p:nvSpPr>
          <p:spPr bwMode="auto">
            <a:xfrm>
              <a:off x="8826500" y="49911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7431" name="Line 48"/>
            <p:cNvSpPr>
              <a:spLocks noChangeShapeType="1"/>
            </p:cNvSpPr>
            <p:nvPr/>
          </p:nvSpPr>
          <p:spPr bwMode="auto">
            <a:xfrm>
              <a:off x="7975600" y="3822700"/>
              <a:ext cx="876300" cy="115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2" name="Group 52"/>
            <p:cNvGrpSpPr>
              <a:grpSpLocks/>
            </p:cNvGrpSpPr>
            <p:nvPr/>
          </p:nvGrpSpPr>
          <p:grpSpPr bwMode="auto">
            <a:xfrm>
              <a:off x="6797676" y="2676526"/>
              <a:ext cx="1057275" cy="695325"/>
              <a:chOff x="4314" y="1086"/>
              <a:chExt cx="666" cy="438"/>
            </a:xfrm>
          </p:grpSpPr>
          <p:sp>
            <p:nvSpPr>
              <p:cNvPr id="17458" name="Oval 5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59" name="Text Box 5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3" name="Group 55"/>
            <p:cNvGrpSpPr>
              <a:grpSpLocks/>
            </p:cNvGrpSpPr>
            <p:nvPr/>
          </p:nvGrpSpPr>
          <p:grpSpPr bwMode="auto">
            <a:xfrm>
              <a:off x="5832476" y="2828926"/>
              <a:ext cx="1057275" cy="695325"/>
              <a:chOff x="4314" y="1086"/>
              <a:chExt cx="666" cy="438"/>
            </a:xfrm>
          </p:grpSpPr>
          <p:sp>
            <p:nvSpPr>
              <p:cNvPr id="17456" name="Oval 5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57" name="Text Box 5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4" name="Group 58"/>
            <p:cNvGrpSpPr>
              <a:grpSpLocks/>
            </p:cNvGrpSpPr>
            <p:nvPr/>
          </p:nvGrpSpPr>
          <p:grpSpPr bwMode="auto">
            <a:xfrm>
              <a:off x="7546976" y="2816226"/>
              <a:ext cx="1057275" cy="695325"/>
              <a:chOff x="4314" y="1086"/>
              <a:chExt cx="666" cy="438"/>
            </a:xfrm>
          </p:grpSpPr>
          <p:sp>
            <p:nvSpPr>
              <p:cNvPr id="17454" name="Oval 5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55" name="Text Box 60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5" name="Group 61"/>
            <p:cNvGrpSpPr>
              <a:grpSpLocks/>
            </p:cNvGrpSpPr>
            <p:nvPr/>
          </p:nvGrpSpPr>
          <p:grpSpPr bwMode="auto">
            <a:xfrm>
              <a:off x="3063876" y="5876926"/>
              <a:ext cx="1057275" cy="695325"/>
              <a:chOff x="4314" y="1086"/>
              <a:chExt cx="666" cy="438"/>
            </a:xfrm>
          </p:grpSpPr>
          <p:sp>
            <p:nvSpPr>
              <p:cNvPr id="17452" name="Oval 6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53" name="Text Box 6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6" name="Group 64"/>
            <p:cNvGrpSpPr>
              <a:grpSpLocks/>
            </p:cNvGrpSpPr>
            <p:nvPr/>
          </p:nvGrpSpPr>
          <p:grpSpPr bwMode="auto">
            <a:xfrm>
              <a:off x="3406776" y="2473326"/>
              <a:ext cx="1057275" cy="695325"/>
              <a:chOff x="4314" y="1086"/>
              <a:chExt cx="666" cy="438"/>
            </a:xfrm>
          </p:grpSpPr>
          <p:sp>
            <p:nvSpPr>
              <p:cNvPr id="17450" name="Oval 6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51" name="Text Box 6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7" name="Group 67"/>
            <p:cNvGrpSpPr>
              <a:grpSpLocks/>
            </p:cNvGrpSpPr>
            <p:nvPr/>
          </p:nvGrpSpPr>
          <p:grpSpPr bwMode="auto">
            <a:xfrm>
              <a:off x="4270376" y="2714626"/>
              <a:ext cx="1057275" cy="695325"/>
              <a:chOff x="4314" y="1086"/>
              <a:chExt cx="666" cy="438"/>
            </a:xfrm>
          </p:grpSpPr>
          <p:sp>
            <p:nvSpPr>
              <p:cNvPr id="17448" name="Oval 6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49" name="Text Box 69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8" name="Group 70"/>
            <p:cNvGrpSpPr>
              <a:grpSpLocks/>
            </p:cNvGrpSpPr>
            <p:nvPr/>
          </p:nvGrpSpPr>
          <p:grpSpPr bwMode="auto">
            <a:xfrm>
              <a:off x="4422776" y="5940426"/>
              <a:ext cx="1057275" cy="695325"/>
              <a:chOff x="4314" y="1086"/>
              <a:chExt cx="666" cy="438"/>
            </a:xfrm>
          </p:grpSpPr>
          <p:sp>
            <p:nvSpPr>
              <p:cNvPr id="17446" name="Oval 7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47" name="Text Box 7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39" name="Group 73"/>
            <p:cNvGrpSpPr>
              <a:grpSpLocks/>
            </p:cNvGrpSpPr>
            <p:nvPr/>
          </p:nvGrpSpPr>
          <p:grpSpPr bwMode="auto">
            <a:xfrm>
              <a:off x="6124576" y="5940426"/>
              <a:ext cx="1057275" cy="695325"/>
              <a:chOff x="4314" y="1086"/>
              <a:chExt cx="666" cy="438"/>
            </a:xfrm>
          </p:grpSpPr>
          <p:sp>
            <p:nvSpPr>
              <p:cNvPr id="17444" name="Oval 7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45" name="Text Box 7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7440" name="Group 76"/>
            <p:cNvGrpSpPr>
              <a:grpSpLocks/>
            </p:cNvGrpSpPr>
            <p:nvPr/>
          </p:nvGrpSpPr>
          <p:grpSpPr bwMode="auto">
            <a:xfrm>
              <a:off x="8829676" y="5483226"/>
              <a:ext cx="1057275" cy="695325"/>
              <a:chOff x="4314" y="1086"/>
              <a:chExt cx="666" cy="438"/>
            </a:xfrm>
          </p:grpSpPr>
          <p:sp>
            <p:nvSpPr>
              <p:cNvPr id="17442" name="Oval 77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443" name="Text Box 78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altLang="en-US" sz="1800" dirty="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 altLang="en-US" dirty="0">
                  <a:solidFill>
                    <a:schemeClr val="folHlink"/>
                  </a:solidFill>
                </a:endParaRPr>
              </a:p>
            </p:txBody>
          </p:sp>
        </p:grpSp>
        <p:graphicFrame>
          <p:nvGraphicFramePr>
            <p:cNvPr id="17410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322908"/>
                </p:ext>
              </p:extLst>
            </p:nvPr>
          </p:nvGraphicFramePr>
          <p:xfrm>
            <a:off x="3036888" y="2197100"/>
            <a:ext cx="417512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17410" name="Object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888" y="2197100"/>
                          <a:ext cx="417512" cy="319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1" name="Object 3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468017"/>
                </p:ext>
              </p:extLst>
            </p:nvPr>
          </p:nvGraphicFramePr>
          <p:xfrm>
            <a:off x="10010776" y="6007100"/>
            <a:ext cx="417513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17411" name="Object 3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0776" y="6007100"/>
                          <a:ext cx="417513" cy="319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189" name="Freeform 341"/>
            <p:cNvSpPr>
              <a:spLocks/>
            </p:cNvSpPr>
            <p:nvPr/>
          </p:nvSpPr>
          <p:spPr bwMode="auto">
            <a:xfrm>
              <a:off x="3403600" y="2476500"/>
              <a:ext cx="6654800" cy="3619500"/>
            </a:xfrm>
            <a:custGeom>
              <a:avLst/>
              <a:gdLst>
                <a:gd name="T0" fmla="*/ 0 w 4192"/>
                <a:gd name="T1" fmla="*/ 0 h 2280"/>
                <a:gd name="T2" fmla="*/ 1431448480 w 4192"/>
                <a:gd name="T3" fmla="*/ 665321163 h 2280"/>
                <a:gd name="T4" fmla="*/ 2147483647 w 4192"/>
                <a:gd name="T5" fmla="*/ 1491932258 h 2280"/>
                <a:gd name="T6" fmla="*/ 2147483647 w 4192"/>
                <a:gd name="T7" fmla="*/ 2116931137 h 2280"/>
                <a:gd name="T8" fmla="*/ 2147483647 w 4192"/>
                <a:gd name="T9" fmla="*/ 2147483647 h 2280"/>
                <a:gd name="T10" fmla="*/ 2147483647 w 4192"/>
                <a:gd name="T11" fmla="*/ 2147483647 h 2280"/>
                <a:gd name="T12" fmla="*/ 2147483647 w 4192"/>
                <a:gd name="T13" fmla="*/ 2147483647 h 2280"/>
                <a:gd name="T14" fmla="*/ 2147483647 w 4192"/>
                <a:gd name="T15" fmla="*/ 2147483647 h 2280"/>
                <a:gd name="T16" fmla="*/ 2147483647 w 4192"/>
                <a:gd name="T17" fmla="*/ 2147483647 h 2280"/>
                <a:gd name="T18" fmla="*/ 2147483647 w 4192"/>
                <a:gd name="T19" fmla="*/ 2147483647 h 2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92"/>
                <a:gd name="T31" fmla="*/ 0 h 2280"/>
                <a:gd name="T32" fmla="*/ 4192 w 4192"/>
                <a:gd name="T33" fmla="*/ 2280 h 22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92" h="2280">
                  <a:moveTo>
                    <a:pt x="0" y="0"/>
                  </a:moveTo>
                  <a:lnTo>
                    <a:pt x="568" y="264"/>
                  </a:lnTo>
                  <a:lnTo>
                    <a:pt x="920" y="592"/>
                  </a:lnTo>
                  <a:lnTo>
                    <a:pt x="1232" y="840"/>
                  </a:lnTo>
                  <a:lnTo>
                    <a:pt x="1792" y="1248"/>
                  </a:lnTo>
                  <a:lnTo>
                    <a:pt x="2096" y="1560"/>
                  </a:lnTo>
                  <a:lnTo>
                    <a:pt x="3008" y="1800"/>
                  </a:lnTo>
                  <a:lnTo>
                    <a:pt x="3632" y="1912"/>
                  </a:lnTo>
                  <a:lnTo>
                    <a:pt x="4040" y="2240"/>
                  </a:lnTo>
                  <a:lnTo>
                    <a:pt x="4192" y="2280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41314-E279-4973-8D38-87BCA65A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02" y="6261101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732422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DEFB-C3EF-4B4F-BDC6-C679AC7C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8242"/>
          </a:xfrm>
        </p:spPr>
        <p:txBody>
          <a:bodyPr>
            <a:normAutofit/>
          </a:bodyPr>
          <a:lstStyle/>
          <a:p>
            <a:r>
              <a:rPr lang="en-US" dirty="0"/>
              <a:t>A real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DA09-CC06-4581-A86E-2E80AD99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1CF27-E2AE-46D2-9A6C-237397BD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2658-862D-4D73-B606-32BD5BED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14FCC05-737B-400F-8488-6551FDD1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973" y="1289305"/>
            <a:ext cx="7103092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36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A3350F-EA5E-4FF2-A2A6-ECFE5BA4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3A579-5A2F-407F-AE36-9A5DB3C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5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740" y="266700"/>
            <a:ext cx="8386910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How do loss and delay occur?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5740" y="1389064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packets </a:t>
            </a:r>
            <a:r>
              <a:rPr lang="en-US" altLang="en-US" i="1" dirty="0"/>
              <a:t>queue</a:t>
            </a:r>
            <a:r>
              <a:rPr lang="en-US" altLang="en-US" dirty="0"/>
              <a:t> in router buffers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altLang="en-US" sz="2400" dirty="0"/>
              <a:t>packets queue, wait for turn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1525"/>
              </p:ext>
            </p:extLst>
          </p:nvPr>
        </p:nvGraphicFramePr>
        <p:xfrm>
          <a:off x="2822576" y="493938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184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6" y="4939383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3863976" y="4698083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3863976" y="4629822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8442" name="Oval 8"/>
          <p:cNvSpPr>
            <a:spLocks noChangeArrowheads="1"/>
          </p:cNvSpPr>
          <p:nvPr/>
        </p:nvSpPr>
        <p:spPr bwMode="auto">
          <a:xfrm>
            <a:off x="3873501" y="4401221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8443" name="Group 9"/>
          <p:cNvGrpSpPr>
            <a:grpSpLocks/>
          </p:cNvGrpSpPr>
          <p:nvPr/>
        </p:nvGrpSpPr>
        <p:grpSpPr bwMode="auto">
          <a:xfrm>
            <a:off x="4219576" y="4431384"/>
            <a:ext cx="498475" cy="119063"/>
            <a:chOff x="2208" y="2184"/>
            <a:chExt cx="176" cy="69"/>
          </a:xfrm>
        </p:grpSpPr>
        <p:grpSp>
          <p:nvGrpSpPr>
            <p:cNvPr id="1848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849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9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9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48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848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8444" name="Oval 18"/>
          <p:cNvSpPr>
            <a:spLocks noChangeArrowheads="1"/>
          </p:cNvSpPr>
          <p:nvPr/>
        </p:nvSpPr>
        <p:spPr bwMode="auto">
          <a:xfrm>
            <a:off x="6959601" y="4717133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45" name="Line 19"/>
          <p:cNvSpPr>
            <a:spLocks noChangeShapeType="1"/>
          </p:cNvSpPr>
          <p:nvPr/>
        </p:nvSpPr>
        <p:spPr bwMode="auto">
          <a:xfrm>
            <a:off x="6969125" y="4696496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6969126" y="4658397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6978651" y="4429796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84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3841"/>
              </p:ext>
            </p:extLst>
          </p:nvPr>
        </p:nvGraphicFramePr>
        <p:xfrm>
          <a:off x="2508251" y="392973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184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1" y="3929733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Line 24"/>
          <p:cNvSpPr>
            <a:spLocks noChangeShapeType="1"/>
          </p:cNvSpPr>
          <p:nvPr/>
        </p:nvSpPr>
        <p:spPr bwMode="auto">
          <a:xfrm>
            <a:off x="3133726" y="4336133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9" name="Line 25"/>
          <p:cNvSpPr>
            <a:spLocks noChangeShapeType="1"/>
          </p:cNvSpPr>
          <p:nvPr/>
        </p:nvSpPr>
        <p:spPr bwMode="auto">
          <a:xfrm flipV="1">
            <a:off x="3438526" y="5321971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0" name="Line 26"/>
          <p:cNvSpPr>
            <a:spLocks noChangeShapeType="1"/>
          </p:cNvSpPr>
          <p:nvPr/>
        </p:nvSpPr>
        <p:spPr bwMode="auto">
          <a:xfrm>
            <a:off x="5057776" y="4755234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1" name="Line 28"/>
          <p:cNvSpPr>
            <a:spLocks noChangeShapeType="1"/>
          </p:cNvSpPr>
          <p:nvPr/>
        </p:nvSpPr>
        <p:spPr bwMode="auto">
          <a:xfrm flipH="1">
            <a:off x="3638550" y="4326609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2" name="Line 29"/>
          <p:cNvSpPr>
            <a:spLocks noChangeShapeType="1"/>
          </p:cNvSpPr>
          <p:nvPr/>
        </p:nvSpPr>
        <p:spPr bwMode="auto">
          <a:xfrm>
            <a:off x="3648076" y="4759996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3" name="Rectangle 40"/>
          <p:cNvSpPr>
            <a:spLocks noChangeArrowheads="1"/>
          </p:cNvSpPr>
          <p:nvPr/>
        </p:nvSpPr>
        <p:spPr bwMode="auto">
          <a:xfrm>
            <a:off x="4724400" y="4626647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8454" name="Rectangle 41"/>
          <p:cNvSpPr>
            <a:spLocks noChangeArrowheads="1"/>
          </p:cNvSpPr>
          <p:nvPr/>
        </p:nvSpPr>
        <p:spPr bwMode="auto">
          <a:xfrm>
            <a:off x="4886325" y="4626647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55" name="Rectangle 42"/>
          <p:cNvSpPr>
            <a:spLocks noChangeArrowheads="1"/>
          </p:cNvSpPr>
          <p:nvPr/>
        </p:nvSpPr>
        <p:spPr bwMode="auto">
          <a:xfrm>
            <a:off x="3671889" y="4526634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56" name="Line 44"/>
          <p:cNvSpPr>
            <a:spLocks noChangeShapeType="1"/>
          </p:cNvSpPr>
          <p:nvPr/>
        </p:nvSpPr>
        <p:spPr bwMode="auto">
          <a:xfrm>
            <a:off x="3848100" y="4631409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7" name="Line 45"/>
          <p:cNvSpPr>
            <a:spLocks noChangeShapeType="1"/>
          </p:cNvSpPr>
          <p:nvPr/>
        </p:nvSpPr>
        <p:spPr bwMode="auto">
          <a:xfrm flipV="1">
            <a:off x="3514725" y="4907634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8" name="Text Box 47"/>
          <p:cNvSpPr txBox="1">
            <a:spLocks noChangeArrowheads="1"/>
          </p:cNvSpPr>
          <p:nvPr/>
        </p:nvSpPr>
        <p:spPr bwMode="auto">
          <a:xfrm>
            <a:off x="2155825" y="3953546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 altLang="en-US" dirty="0">
              <a:solidFill>
                <a:srgbClr val="00CC66"/>
              </a:solidFill>
            </a:endParaRPr>
          </a:p>
        </p:txBody>
      </p:sp>
      <p:sp>
        <p:nvSpPr>
          <p:cNvPr id="18459" name="Text Box 48"/>
          <p:cNvSpPr txBox="1">
            <a:spLocks noChangeArrowheads="1"/>
          </p:cNvSpPr>
          <p:nvPr/>
        </p:nvSpPr>
        <p:spPr bwMode="auto">
          <a:xfrm>
            <a:off x="2432050" y="4972721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8460" name="Rectangle 63"/>
          <p:cNvSpPr>
            <a:spLocks noChangeArrowheads="1"/>
          </p:cNvSpPr>
          <p:nvPr/>
        </p:nvSpPr>
        <p:spPr bwMode="auto">
          <a:xfrm>
            <a:off x="5014914" y="4564734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5110163" y="3101058"/>
            <a:ext cx="4221162" cy="1454150"/>
            <a:chOff x="2259" y="2090"/>
            <a:chExt cx="2659" cy="916"/>
          </a:xfrm>
        </p:grpSpPr>
        <p:sp>
          <p:nvSpPr>
            <p:cNvPr id="18483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packet being transmitted </a:t>
              </a:r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18484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862514" y="4885409"/>
            <a:ext cx="3462337" cy="804863"/>
            <a:chOff x="2103" y="3214"/>
            <a:chExt cx="2181" cy="507"/>
          </a:xfrm>
        </p:grpSpPr>
        <p:sp>
          <p:nvSpPr>
            <p:cNvPr id="18481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packets queueing</a:t>
              </a:r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altLang="en-US" sz="1800" dirty="0"/>
            </a:p>
          </p:txBody>
        </p:sp>
        <p:sp>
          <p:nvSpPr>
            <p:cNvPr id="18482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463" name="Group 74"/>
          <p:cNvGrpSpPr>
            <a:grpSpLocks/>
          </p:cNvGrpSpPr>
          <p:nvPr/>
        </p:nvGrpSpPr>
        <p:grpSpPr bwMode="auto">
          <a:xfrm>
            <a:off x="7305676" y="4488534"/>
            <a:ext cx="498475" cy="119063"/>
            <a:chOff x="2208" y="2184"/>
            <a:chExt cx="176" cy="69"/>
          </a:xfrm>
        </p:grpSpPr>
        <p:grpSp>
          <p:nvGrpSpPr>
            <p:cNvPr id="18473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8478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9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0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474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8475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6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7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8464" name="Rectangle 84"/>
          <p:cNvSpPr>
            <a:spLocks noChangeArrowheads="1"/>
          </p:cNvSpPr>
          <p:nvPr/>
        </p:nvSpPr>
        <p:spPr bwMode="auto">
          <a:xfrm>
            <a:off x="3197225" y="4055147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65" name="Line 85"/>
          <p:cNvSpPr>
            <a:spLocks noChangeShapeType="1"/>
          </p:cNvSpPr>
          <p:nvPr/>
        </p:nvSpPr>
        <p:spPr bwMode="auto">
          <a:xfrm>
            <a:off x="3327400" y="4161509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66" name="Rectangle 86"/>
          <p:cNvSpPr>
            <a:spLocks noChangeArrowheads="1"/>
          </p:cNvSpPr>
          <p:nvPr/>
        </p:nvSpPr>
        <p:spPr bwMode="auto">
          <a:xfrm>
            <a:off x="3468689" y="5085434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8467" name="Rectangle 88"/>
          <p:cNvSpPr>
            <a:spLocks noChangeArrowheads="1"/>
          </p:cNvSpPr>
          <p:nvPr/>
        </p:nvSpPr>
        <p:spPr bwMode="auto">
          <a:xfrm>
            <a:off x="4584700" y="4626647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8468" name="Rectangle 89"/>
          <p:cNvSpPr>
            <a:spLocks noChangeArrowheads="1"/>
          </p:cNvSpPr>
          <p:nvPr/>
        </p:nvSpPr>
        <p:spPr bwMode="auto">
          <a:xfrm>
            <a:off x="4445000" y="4626647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18469" name="Rectangle 90"/>
          <p:cNvSpPr>
            <a:spLocks noChangeArrowheads="1"/>
          </p:cNvSpPr>
          <p:nvPr/>
        </p:nvSpPr>
        <p:spPr bwMode="auto">
          <a:xfrm>
            <a:off x="4305300" y="4626647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4041776" y="4847308"/>
            <a:ext cx="4621213" cy="1511300"/>
            <a:chOff x="1586" y="3190"/>
            <a:chExt cx="2911" cy="952"/>
          </a:xfrm>
        </p:grpSpPr>
        <p:sp>
          <p:nvSpPr>
            <p:cNvPr id="18471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72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altLang="en-US" sz="1800" dirty="0">
                  <a:latin typeface="Comic Sans MS" pitchFamily="66" charset="0"/>
                </a:rPr>
                <a:t>dropped (</a:t>
              </a:r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altLang="en-US" sz="1800" dirty="0">
                  <a:latin typeface="Comic Sans MS" pitchFamily="66" charset="0"/>
                </a:rPr>
                <a:t>) if no free buffers</a:t>
              </a:r>
              <a:endParaRPr lang="en-US" altLang="en-US" sz="1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3275-655D-43E2-B122-99E14F98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5762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5996" y="266700"/>
            <a:ext cx="8226654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Four sources of packet delay</a:t>
            </a:r>
          </a:p>
        </p:txBody>
      </p:sp>
      <p:sp>
        <p:nvSpPr>
          <p:cNvPr id="194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86185" y="1628775"/>
            <a:ext cx="3810000" cy="133985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1. nodal processing: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check bit errors</a:t>
            </a:r>
          </a:p>
          <a:p>
            <a:pPr lvl="1"/>
            <a:r>
              <a:rPr lang="en-US" altLang="en-US" sz="2000" dirty="0"/>
              <a:t>determine output link</a:t>
            </a:r>
          </a:p>
        </p:txBody>
      </p:sp>
      <p:grpSp>
        <p:nvGrpSpPr>
          <p:cNvPr id="19464" name="Group 5"/>
          <p:cNvGrpSpPr>
            <a:grpSpLocks/>
          </p:cNvGrpSpPr>
          <p:nvPr/>
        </p:nvGrpSpPr>
        <p:grpSpPr bwMode="auto">
          <a:xfrm>
            <a:off x="2485491" y="3822700"/>
            <a:ext cx="6021388" cy="2174875"/>
            <a:chOff x="494" y="2702"/>
            <a:chExt cx="3793" cy="1370"/>
          </a:xfrm>
        </p:grpSpPr>
        <p:graphicFrame>
          <p:nvGraphicFramePr>
            <p:cNvPr id="1945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1945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946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946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950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951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1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1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50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950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1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947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7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947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aphicFrame>
          <p:nvGraphicFramePr>
            <p:cNvPr id="1945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19459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7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8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8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8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8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 altLang="en-US" dirty="0">
                <a:solidFill>
                  <a:srgbClr val="00CC66"/>
                </a:solidFill>
              </a:endParaRPr>
            </a:p>
          </p:txBody>
        </p:sp>
        <p:sp>
          <p:nvSpPr>
            <p:cNvPr id="1948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48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948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altLang="en-US" sz="1800" dirty="0"/>
            </a:p>
          </p:txBody>
        </p:sp>
        <p:sp>
          <p:nvSpPr>
            <p:cNvPr id="1949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9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altLang="en-US" sz="1800" dirty="0"/>
            </a:p>
          </p:txBody>
        </p:sp>
        <p:sp>
          <p:nvSpPr>
            <p:cNvPr id="1949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9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altLang="en-US" sz="1800" dirty="0"/>
            </a:p>
          </p:txBody>
        </p:sp>
        <p:sp>
          <p:nvSpPr>
            <p:cNvPr id="1949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9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9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altLang="en-US" sz="1800" dirty="0"/>
            </a:p>
          </p:txBody>
        </p:sp>
        <p:sp>
          <p:nvSpPr>
            <p:cNvPr id="1949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49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949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950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0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0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50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95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0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50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9465" name="Rectangle 58"/>
          <p:cNvSpPr>
            <a:spLocks noChangeArrowheads="1"/>
          </p:cNvSpPr>
          <p:nvPr/>
        </p:nvSpPr>
        <p:spPr bwMode="auto">
          <a:xfrm>
            <a:off x="5623185" y="1628775"/>
            <a:ext cx="3810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2. queueing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+mn-lt"/>
              </a:rPr>
              <a:t>time waiting at output link for transmission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altLang="en-US" sz="2000" dirty="0">
                <a:latin typeface="+mn-lt"/>
              </a:rPr>
              <a:t>depends on congestion level of router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D1726-A0FD-4F57-892D-3D70F3B0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16037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1023730"/>
          </a:xfrm>
        </p:spPr>
        <p:txBody>
          <a:bodyPr>
            <a:noAutofit/>
          </a:bodyPr>
          <a:lstStyle/>
          <a:p>
            <a:r>
              <a:rPr lang="en-US" sz="3200" dirty="0"/>
              <a:t>https://www.pccwglobal.com/en/global-coverage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F6B4BC-A9C4-4115-B17C-00E172B23B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1" y="921673"/>
            <a:ext cx="8446618" cy="593632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26A15-E800-4BF2-933A-1E4842EE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312662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338" y="266700"/>
            <a:ext cx="9605914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Delay in packet-switched networks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75" y="1371601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3. Transmission delay:</a:t>
            </a:r>
            <a:endParaRPr lang="en-US" altLang="en-US" sz="2400" dirty="0"/>
          </a:p>
          <a:p>
            <a:r>
              <a:rPr lang="en-US" altLang="en-US" sz="2400" dirty="0"/>
              <a:t>R=link bandwidth (bps)</a:t>
            </a:r>
          </a:p>
          <a:p>
            <a:r>
              <a:rPr lang="en-US" altLang="en-US" sz="2400" dirty="0"/>
              <a:t>L=packet length (bits)</a:t>
            </a:r>
          </a:p>
          <a:p>
            <a:r>
              <a:rPr lang="en-US" altLang="en-US" sz="2400" dirty="0"/>
              <a:t>time to send bits into link = L/R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altLang="en-US" sz="2400" dirty="0"/>
              <a:t>d = length of physical link</a:t>
            </a:r>
          </a:p>
          <a:p>
            <a:r>
              <a:rPr lang="en-US" altLang="en-US" sz="2400" dirty="0"/>
              <a:t>s = propagation speed in medium (~2x10</a:t>
            </a:r>
            <a:r>
              <a:rPr lang="en-US" altLang="en-US" sz="2400" baseline="30000" dirty="0"/>
              <a:t>8</a:t>
            </a:r>
            <a:r>
              <a:rPr lang="en-US" altLang="en-US" sz="2400" dirty="0"/>
              <a:t> m/sec)</a:t>
            </a:r>
          </a:p>
          <a:p>
            <a:r>
              <a:rPr lang="en-US" altLang="en-US" sz="2400" dirty="0"/>
              <a:t>propagation delay = d/s</a:t>
            </a:r>
          </a:p>
        </p:txBody>
      </p:sp>
      <p:grpSp>
        <p:nvGrpSpPr>
          <p:cNvPr id="20489" name="Group 5"/>
          <p:cNvGrpSpPr>
            <a:grpSpLocks/>
          </p:cNvGrpSpPr>
          <p:nvPr/>
        </p:nvGrpSpPr>
        <p:grpSpPr bwMode="auto">
          <a:xfrm>
            <a:off x="2390774" y="4423346"/>
            <a:ext cx="6021388" cy="2174875"/>
            <a:chOff x="494" y="2702"/>
            <a:chExt cx="3793" cy="1370"/>
          </a:xfrm>
        </p:grpSpPr>
        <p:graphicFrame>
          <p:nvGraphicFramePr>
            <p:cNvPr id="20482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204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493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0494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0495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20533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053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39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40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534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053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3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3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497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98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aphicFrame>
          <p:nvGraphicFramePr>
            <p:cNvPr id="2048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2048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1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2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3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4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05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506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507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508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509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0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1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2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 altLang="en-US" dirty="0">
                <a:solidFill>
                  <a:srgbClr val="00CC66"/>
                </a:solidFill>
              </a:endParaRPr>
            </a:p>
          </p:txBody>
        </p:sp>
        <p:sp>
          <p:nvSpPr>
            <p:cNvPr id="20513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14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0515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altLang="en-US" sz="1800" dirty="0"/>
            </a:p>
          </p:txBody>
        </p:sp>
        <p:sp>
          <p:nvSpPr>
            <p:cNvPr id="20516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7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altLang="en-US" sz="1800" dirty="0"/>
            </a:p>
          </p:txBody>
        </p:sp>
        <p:sp>
          <p:nvSpPr>
            <p:cNvPr id="20518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9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altLang="en-US" sz="1800" dirty="0"/>
            </a:p>
          </p:txBody>
        </p:sp>
        <p:sp>
          <p:nvSpPr>
            <p:cNvPr id="20520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21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22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altLang="en-US" sz="1800" dirty="0"/>
            </a:p>
          </p:txBody>
        </p:sp>
        <p:sp>
          <p:nvSpPr>
            <p:cNvPr id="20523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24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20525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2053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3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526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2052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28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529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0490" name="Rectangle 57"/>
          <p:cNvSpPr>
            <a:spLocks noChangeArrowheads="1"/>
          </p:cNvSpPr>
          <p:nvPr/>
        </p:nvSpPr>
        <p:spPr bwMode="auto">
          <a:xfrm>
            <a:off x="6000751" y="3790951"/>
            <a:ext cx="3800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+mn-lt"/>
              </a:rPr>
              <a:t>Note: </a:t>
            </a:r>
            <a:r>
              <a:rPr lang="en-US" altLang="en-US" dirty="0">
                <a:latin typeface="+mn-lt"/>
              </a:rPr>
              <a:t>s and R are </a:t>
            </a:r>
            <a:r>
              <a:rPr lang="en-US" altLang="en-US" i="1" dirty="0">
                <a:latin typeface="+mn-lt"/>
              </a:rPr>
              <a:t>very </a:t>
            </a:r>
            <a:r>
              <a:rPr lang="en-US" altLang="en-US" dirty="0">
                <a:latin typeface="+mn-lt"/>
              </a:rPr>
              <a:t>different quantities!</a:t>
            </a:r>
          </a:p>
        </p:txBody>
      </p:sp>
      <p:sp>
        <p:nvSpPr>
          <p:cNvPr id="20491" name="Rectangle 58"/>
          <p:cNvSpPr>
            <a:spLocks noChangeArrowheads="1"/>
          </p:cNvSpPr>
          <p:nvPr/>
        </p:nvSpPr>
        <p:spPr bwMode="auto">
          <a:xfrm>
            <a:off x="6000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4FEAB-7AA0-4203-93C7-3CC4D250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853911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685800"/>
          </a:xfrm>
        </p:spPr>
        <p:txBody>
          <a:bodyPr>
            <a:noAutofit/>
          </a:bodyPr>
          <a:lstStyle/>
          <a:p>
            <a:r>
              <a:rPr lang="en-US" altLang="en-US" dirty="0"/>
              <a:t>Nodal delay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547938"/>
            <a:ext cx="7772400" cy="3700462"/>
          </a:xfrm>
        </p:spPr>
        <p:txBody>
          <a:bodyPr/>
          <a:lstStyle/>
          <a:p>
            <a:r>
              <a:rPr lang="en-US" altLang="en-US" sz="2400" dirty="0"/>
              <a:t>d</a:t>
            </a:r>
            <a:r>
              <a:rPr lang="en-US" altLang="en-US" sz="2400" baseline="-25000" dirty="0"/>
              <a:t>proc</a:t>
            </a:r>
            <a:r>
              <a:rPr lang="en-US" altLang="en-US" sz="2400" dirty="0"/>
              <a:t> = processing delay</a:t>
            </a:r>
          </a:p>
          <a:p>
            <a:pPr lvl="1"/>
            <a:r>
              <a:rPr lang="en-US" altLang="en-US" sz="2000" dirty="0"/>
              <a:t>typically a few microsecs or less</a:t>
            </a:r>
          </a:p>
          <a:p>
            <a:r>
              <a:rPr lang="en-US" altLang="en-US" sz="2400" dirty="0"/>
              <a:t>d</a:t>
            </a:r>
            <a:r>
              <a:rPr lang="en-US" altLang="en-US" sz="2400" baseline="-25000" dirty="0"/>
              <a:t>queue</a:t>
            </a:r>
            <a:r>
              <a:rPr lang="en-US" altLang="en-US" sz="2400" dirty="0"/>
              <a:t> = queuing delay</a:t>
            </a:r>
          </a:p>
          <a:p>
            <a:pPr lvl="1"/>
            <a:r>
              <a:rPr lang="en-US" altLang="en-US" sz="2000" dirty="0"/>
              <a:t>depends on congestion</a:t>
            </a:r>
          </a:p>
          <a:p>
            <a:r>
              <a:rPr lang="en-US" altLang="en-US" sz="2400" dirty="0"/>
              <a:t>d</a:t>
            </a:r>
            <a:r>
              <a:rPr lang="en-US" altLang="en-US" sz="2400" baseline="-25000" dirty="0"/>
              <a:t>trans</a:t>
            </a:r>
            <a:r>
              <a:rPr lang="en-US" altLang="en-US" sz="2400" dirty="0"/>
              <a:t> = transmission delay</a:t>
            </a:r>
          </a:p>
          <a:p>
            <a:pPr lvl="1"/>
            <a:r>
              <a:rPr lang="en-US" altLang="en-US" sz="2000" dirty="0"/>
              <a:t>= L/R, significant for low-speed links</a:t>
            </a:r>
          </a:p>
          <a:p>
            <a:r>
              <a:rPr lang="en-US" altLang="en-US" sz="2400" dirty="0"/>
              <a:t>d</a:t>
            </a:r>
            <a:r>
              <a:rPr lang="en-US" altLang="en-US" sz="2400" baseline="-25000" dirty="0"/>
              <a:t>prop</a:t>
            </a:r>
            <a:r>
              <a:rPr lang="en-US" altLang="en-US" sz="2400" dirty="0"/>
              <a:t> = propagation delay</a:t>
            </a:r>
          </a:p>
          <a:p>
            <a:pPr lvl="1"/>
            <a:r>
              <a:rPr lang="en-US" altLang="en-US" sz="2000" dirty="0"/>
              <a:t>a few microsecs to hundreds of msecs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55034"/>
              </p:ext>
            </p:extLst>
          </p:nvPr>
        </p:nvGraphicFramePr>
        <p:xfrm>
          <a:off x="3286125" y="1566069"/>
          <a:ext cx="5314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241200" progId="Equation.3">
                  <p:embed/>
                </p:oleObj>
              </mc:Choice>
              <mc:Fallback>
                <p:oleObj name="Equation" r:id="rId3" imgW="2006280" imgH="241200" progId="Equation.3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566069"/>
                        <a:ext cx="5314950" cy="63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7BDF4-9A3B-48B2-8CE1-F1CACEC9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84580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165" y="533400"/>
            <a:ext cx="9329928" cy="762000"/>
          </a:xfrm>
        </p:spPr>
        <p:txBody>
          <a:bodyPr>
            <a:noAutofit/>
          </a:bodyPr>
          <a:lstStyle/>
          <a:p>
            <a:r>
              <a:rPr lang="en-US" altLang="en-US" dirty="0"/>
              <a:t>“Real” Internet delays and routes</a:t>
            </a:r>
          </a:p>
        </p:txBody>
      </p:sp>
      <p:sp>
        <p:nvSpPr>
          <p:cNvPr id="225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27460" y="1600200"/>
            <a:ext cx="7772400" cy="3098800"/>
          </a:xfrm>
        </p:spPr>
        <p:txBody>
          <a:bodyPr/>
          <a:lstStyle/>
          <a:p>
            <a:r>
              <a:rPr lang="en-US" altLang="en-US" sz="2400" dirty="0"/>
              <a:t>What do “real” Internet delay &amp; loss look like? </a:t>
            </a:r>
          </a:p>
          <a:p>
            <a:r>
              <a:rPr lang="en-US" altLang="en-US" sz="2400" b="1" u="sng" dirty="0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altLang="en-US" sz="2400" u="sng" dirty="0">
                <a:solidFill>
                  <a:srgbClr val="FF0000"/>
                </a:solidFill>
              </a:rPr>
              <a:t> program:</a:t>
            </a:r>
            <a:r>
              <a:rPr lang="en-US" altLang="en-US" sz="2400" dirty="0"/>
              <a:t> provides delay measurement from source to router along end-end Internet path towards destination.  For all </a:t>
            </a:r>
            <a:r>
              <a:rPr lang="en-US" altLang="en-US" sz="2400" i="1" dirty="0"/>
              <a:t>i:</a:t>
            </a:r>
          </a:p>
          <a:p>
            <a:pPr lvl="1"/>
            <a:r>
              <a:rPr lang="en-US" altLang="en-US" sz="2000" dirty="0"/>
              <a:t>sends three packets that will reach router </a:t>
            </a:r>
            <a:r>
              <a:rPr lang="en-US" altLang="en-US" sz="2000" i="1" dirty="0"/>
              <a:t>i</a:t>
            </a:r>
            <a:r>
              <a:rPr lang="en-US" altLang="en-US" sz="2000" dirty="0"/>
              <a:t> on path towards destination</a:t>
            </a:r>
          </a:p>
          <a:p>
            <a:pPr lvl="1"/>
            <a:r>
              <a:rPr lang="en-US" altLang="en-US" sz="2000" dirty="0"/>
              <a:t>router </a:t>
            </a:r>
            <a:r>
              <a:rPr lang="en-US" altLang="en-US" sz="2000" i="1" dirty="0"/>
              <a:t>i</a:t>
            </a:r>
            <a:r>
              <a:rPr lang="en-US" altLang="en-US" sz="2000" dirty="0"/>
              <a:t> will return packets to sender</a:t>
            </a:r>
          </a:p>
          <a:p>
            <a:pPr lvl="1"/>
            <a:r>
              <a:rPr lang="en-US" altLang="en-US" sz="2000" dirty="0"/>
              <a:t>sender times interval between transmission and reply.</a:t>
            </a: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2508251" y="5078414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225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1" y="5078414"/>
                        <a:ext cx="4159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38"/>
          <p:cNvSpPr>
            <a:spLocks noChangeShapeType="1"/>
          </p:cNvSpPr>
          <p:nvPr/>
        </p:nvSpPr>
        <p:spPr bwMode="auto">
          <a:xfrm>
            <a:off x="2809876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Line 105"/>
          <p:cNvSpPr>
            <a:spLocks noChangeShapeType="1"/>
          </p:cNvSpPr>
          <p:nvPr/>
        </p:nvSpPr>
        <p:spPr bwMode="auto">
          <a:xfrm flipV="1">
            <a:off x="3603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8" name="Line 106"/>
          <p:cNvSpPr>
            <a:spLocks noChangeShapeType="1"/>
          </p:cNvSpPr>
          <p:nvPr/>
        </p:nvSpPr>
        <p:spPr bwMode="auto">
          <a:xfrm>
            <a:off x="4538664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9" name="Line 108"/>
          <p:cNvSpPr>
            <a:spLocks noChangeShapeType="1"/>
          </p:cNvSpPr>
          <p:nvPr/>
        </p:nvSpPr>
        <p:spPr bwMode="auto">
          <a:xfrm flipH="1">
            <a:off x="4300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0" name="Line 113"/>
          <p:cNvSpPr>
            <a:spLocks noChangeShapeType="1"/>
          </p:cNvSpPr>
          <p:nvPr/>
        </p:nvSpPr>
        <p:spPr bwMode="auto">
          <a:xfrm flipH="1">
            <a:off x="5514976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2541" name="Group 144"/>
          <p:cNvGrpSpPr>
            <a:grpSpLocks/>
          </p:cNvGrpSpPr>
          <p:nvPr/>
        </p:nvGrpSpPr>
        <p:grpSpPr bwMode="auto">
          <a:xfrm>
            <a:off x="3084513" y="5467351"/>
            <a:ext cx="501650" cy="233363"/>
            <a:chOff x="3600" y="219"/>
            <a:chExt cx="360" cy="175"/>
          </a:xfrm>
        </p:grpSpPr>
        <p:sp>
          <p:nvSpPr>
            <p:cNvPr id="22610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2611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12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13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2614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2615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20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21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22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2616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17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18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19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542" name="Group 158"/>
          <p:cNvGrpSpPr>
            <a:grpSpLocks/>
          </p:cNvGrpSpPr>
          <p:nvPr/>
        </p:nvGrpSpPr>
        <p:grpSpPr bwMode="auto">
          <a:xfrm>
            <a:off x="4037013" y="5238751"/>
            <a:ext cx="501650" cy="233363"/>
            <a:chOff x="3600" y="219"/>
            <a:chExt cx="360" cy="175"/>
          </a:xfrm>
        </p:grpSpPr>
        <p:sp>
          <p:nvSpPr>
            <p:cNvPr id="22597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2598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99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00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2601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2602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07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08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09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2603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04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05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606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543" name="Group 186"/>
          <p:cNvGrpSpPr>
            <a:grpSpLocks/>
          </p:cNvGrpSpPr>
          <p:nvPr/>
        </p:nvGrpSpPr>
        <p:grpSpPr bwMode="auto">
          <a:xfrm>
            <a:off x="5024438" y="5446713"/>
            <a:ext cx="500062" cy="233362"/>
            <a:chOff x="3600" y="219"/>
            <a:chExt cx="360" cy="175"/>
          </a:xfrm>
        </p:grpSpPr>
        <p:sp>
          <p:nvSpPr>
            <p:cNvPr id="22584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2585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86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87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2588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2589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94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95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96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259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9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9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9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2544" name="Line 260"/>
          <p:cNvSpPr>
            <a:spLocks noChangeShapeType="1"/>
          </p:cNvSpPr>
          <p:nvPr/>
        </p:nvSpPr>
        <p:spPr bwMode="auto">
          <a:xfrm>
            <a:off x="6634164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5" name="Line 261"/>
          <p:cNvSpPr>
            <a:spLocks noChangeShapeType="1"/>
          </p:cNvSpPr>
          <p:nvPr/>
        </p:nvSpPr>
        <p:spPr bwMode="auto">
          <a:xfrm flipH="1">
            <a:off x="7572376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2546" name="Group 262"/>
          <p:cNvGrpSpPr>
            <a:grpSpLocks/>
          </p:cNvGrpSpPr>
          <p:nvPr/>
        </p:nvGrpSpPr>
        <p:grpSpPr bwMode="auto">
          <a:xfrm>
            <a:off x="6132513" y="5264151"/>
            <a:ext cx="501650" cy="233363"/>
            <a:chOff x="3600" y="219"/>
            <a:chExt cx="360" cy="175"/>
          </a:xfrm>
        </p:grpSpPr>
        <p:sp>
          <p:nvSpPr>
            <p:cNvPr id="22571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2572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73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74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2575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2576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81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82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83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2577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78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79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80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547" name="Group 276"/>
          <p:cNvGrpSpPr>
            <a:grpSpLocks/>
          </p:cNvGrpSpPr>
          <p:nvPr/>
        </p:nvGrpSpPr>
        <p:grpSpPr bwMode="auto">
          <a:xfrm>
            <a:off x="7119938" y="5472113"/>
            <a:ext cx="500062" cy="233362"/>
            <a:chOff x="3600" y="219"/>
            <a:chExt cx="360" cy="175"/>
          </a:xfrm>
        </p:grpSpPr>
        <p:sp>
          <p:nvSpPr>
            <p:cNvPr id="22558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2559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60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61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2562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2563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568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69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70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2564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565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66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67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2531" name="Object 290"/>
          <p:cNvGraphicFramePr>
            <a:graphicFrameLocks noChangeAspect="1"/>
          </p:cNvGraphicFramePr>
          <p:nvPr/>
        </p:nvGraphicFramePr>
        <p:xfrm>
          <a:off x="8121651" y="5180014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22531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1" y="5180014"/>
                        <a:ext cx="4159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Line 291"/>
          <p:cNvSpPr>
            <a:spLocks noChangeShapeType="1"/>
          </p:cNvSpPr>
          <p:nvPr/>
        </p:nvSpPr>
        <p:spPr bwMode="auto">
          <a:xfrm>
            <a:off x="4268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9" name="Line 292"/>
          <p:cNvSpPr>
            <a:spLocks noChangeShapeType="1"/>
          </p:cNvSpPr>
          <p:nvPr/>
        </p:nvSpPr>
        <p:spPr bwMode="auto">
          <a:xfrm>
            <a:off x="6192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50" name="Line 294"/>
          <p:cNvSpPr>
            <a:spLocks noChangeShapeType="1"/>
          </p:cNvSpPr>
          <p:nvPr/>
        </p:nvSpPr>
        <p:spPr bwMode="auto">
          <a:xfrm flipH="1">
            <a:off x="4910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51" name="Line 295"/>
          <p:cNvSpPr>
            <a:spLocks noChangeShapeType="1"/>
          </p:cNvSpPr>
          <p:nvPr/>
        </p:nvSpPr>
        <p:spPr bwMode="auto">
          <a:xfrm>
            <a:off x="5265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2813050" y="5295900"/>
            <a:ext cx="419100" cy="419100"/>
          </a:xfrm>
          <a:custGeom>
            <a:avLst/>
            <a:gdLst>
              <a:gd name="T0" fmla="*/ 151209355 w 264"/>
              <a:gd name="T1" fmla="*/ 0 h 264"/>
              <a:gd name="T2" fmla="*/ 574595558 w 264"/>
              <a:gd name="T3" fmla="*/ 554434317 h 264"/>
              <a:gd name="T4" fmla="*/ 0 w 264"/>
              <a:gd name="T5" fmla="*/ 2217737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2911476" y="5038726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2806700" y="5219701"/>
            <a:ext cx="1346200" cy="474663"/>
          </a:xfrm>
          <a:custGeom>
            <a:avLst/>
            <a:gdLst>
              <a:gd name="T0" fmla="*/ 191531869 w 848"/>
              <a:gd name="T1" fmla="*/ 191532048 h 299"/>
              <a:gd name="T2" fmla="*/ 816530588 w 848"/>
              <a:gd name="T3" fmla="*/ 544354300 h 299"/>
              <a:gd name="T4" fmla="*/ 2066528324 w 848"/>
              <a:gd name="T5" fmla="*/ 191532048 h 299"/>
              <a:gd name="T6" fmla="*/ 856853275 w 848"/>
              <a:gd name="T7" fmla="*/ 745966930 h 299"/>
              <a:gd name="T8" fmla="*/ 0 w 848"/>
              <a:gd name="T9" fmla="*/ 241935255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3482976" y="5527676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2800350" y="5273676"/>
            <a:ext cx="2247900" cy="403225"/>
          </a:xfrm>
          <a:custGeom>
            <a:avLst/>
            <a:gdLst>
              <a:gd name="T0" fmla="*/ 191531859 w 1416"/>
              <a:gd name="T1" fmla="*/ 75604694 h 254"/>
              <a:gd name="T2" fmla="*/ 816530542 w 1416"/>
              <a:gd name="T3" fmla="*/ 428426658 h 254"/>
              <a:gd name="T4" fmla="*/ 2147483647 w 1416"/>
              <a:gd name="T5" fmla="*/ 5040313 h 254"/>
              <a:gd name="T6" fmla="*/ 2147483647 w 1416"/>
              <a:gd name="T7" fmla="*/ 458668526 h 254"/>
              <a:gd name="T8" fmla="*/ 2147483647 w 1416"/>
              <a:gd name="T9" fmla="*/ 186491567 h 254"/>
              <a:gd name="T10" fmla="*/ 856853226 w 1416"/>
              <a:gd name="T11" fmla="*/ 630039110 h 254"/>
              <a:gd name="T12" fmla="*/ 0 w 1416"/>
              <a:gd name="T13" fmla="*/ 126007832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4549776" y="5013326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B05F7-7E7F-4220-85A3-3E3B746C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2200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913956"/>
          </a:xfrm>
        </p:spPr>
        <p:txBody>
          <a:bodyPr>
            <a:normAutofit/>
          </a:bodyPr>
          <a:lstStyle/>
          <a:p>
            <a:r>
              <a:rPr lang="en-US" altLang="en-US" dirty="0"/>
              <a:t>Packet loss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8709" y="1546225"/>
            <a:ext cx="8394700" cy="4648200"/>
          </a:xfrm>
        </p:spPr>
        <p:txBody>
          <a:bodyPr/>
          <a:lstStyle/>
          <a:p>
            <a:r>
              <a:rPr lang="en-US" altLang="en-US" dirty="0"/>
              <a:t>queue (aka buffer) preceding link in buffer has finite capacity</a:t>
            </a:r>
          </a:p>
          <a:p>
            <a:r>
              <a:rPr lang="en-US" altLang="en-US" dirty="0"/>
              <a:t>packet arriving to full queue dropped (aka lost)</a:t>
            </a:r>
          </a:p>
          <a:p>
            <a:r>
              <a:rPr lang="en-US" altLang="en-US" dirty="0"/>
              <a:t>lost packet may be retransmitted by previous node, by source end system, or not at all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3575051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4616451" y="5105400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4616451" y="5037139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dirty="0"/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4625976" y="4808538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23563" name="Group 9"/>
          <p:cNvGrpSpPr>
            <a:grpSpLocks/>
          </p:cNvGrpSpPr>
          <p:nvPr/>
        </p:nvGrpSpPr>
        <p:grpSpPr bwMode="auto">
          <a:xfrm>
            <a:off x="4972051" y="4838701"/>
            <a:ext cx="498475" cy="119063"/>
            <a:chOff x="2208" y="2184"/>
            <a:chExt cx="176" cy="69"/>
          </a:xfrm>
        </p:grpSpPr>
        <p:grpSp>
          <p:nvGrpSpPr>
            <p:cNvPr id="23589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2359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9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9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359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2359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9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9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3555" name="Object 22"/>
          <p:cNvGraphicFramePr>
            <a:graphicFrameLocks noChangeAspect="1"/>
          </p:cNvGraphicFramePr>
          <p:nvPr/>
        </p:nvGraphicFramePr>
        <p:xfrm>
          <a:off x="3260726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235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6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Line 23"/>
          <p:cNvSpPr>
            <a:spLocks noChangeShapeType="1"/>
          </p:cNvSpPr>
          <p:nvPr/>
        </p:nvSpPr>
        <p:spPr bwMode="auto">
          <a:xfrm>
            <a:off x="3886201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 flipV="1">
            <a:off x="4191001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6" name="Line 25"/>
          <p:cNvSpPr>
            <a:spLocks noChangeShapeType="1"/>
          </p:cNvSpPr>
          <p:nvPr/>
        </p:nvSpPr>
        <p:spPr bwMode="auto">
          <a:xfrm>
            <a:off x="5810251" y="5162551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 flipH="1">
            <a:off x="4391025" y="4733926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8" name="Line 27"/>
          <p:cNvSpPr>
            <a:spLocks noChangeShapeType="1"/>
          </p:cNvSpPr>
          <p:nvPr/>
        </p:nvSpPr>
        <p:spPr bwMode="auto">
          <a:xfrm>
            <a:off x="4400551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9" name="Rectangle 28"/>
          <p:cNvSpPr>
            <a:spLocks noChangeArrowheads="1"/>
          </p:cNvSpPr>
          <p:nvPr/>
        </p:nvSpPr>
        <p:spPr bwMode="auto">
          <a:xfrm>
            <a:off x="6729414" y="496252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0" name="Rectangle 29"/>
          <p:cNvSpPr>
            <a:spLocks noChangeArrowheads="1"/>
          </p:cNvSpPr>
          <p:nvPr/>
        </p:nvSpPr>
        <p:spPr bwMode="auto">
          <a:xfrm>
            <a:off x="5476875" y="5033964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5638800" y="5033964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2" name="Rectangle 31"/>
          <p:cNvSpPr>
            <a:spLocks noChangeArrowheads="1"/>
          </p:cNvSpPr>
          <p:nvPr/>
        </p:nvSpPr>
        <p:spPr bwMode="auto">
          <a:xfrm>
            <a:off x="4329114" y="5208589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73" name="Freeform 32"/>
          <p:cNvSpPr>
            <a:spLocks/>
          </p:cNvSpPr>
          <p:nvPr/>
        </p:nvSpPr>
        <p:spPr bwMode="auto">
          <a:xfrm>
            <a:off x="4427538" y="5087939"/>
            <a:ext cx="228600" cy="103187"/>
          </a:xfrm>
          <a:custGeom>
            <a:avLst/>
            <a:gdLst>
              <a:gd name="T0" fmla="*/ 0 w 111"/>
              <a:gd name="T1" fmla="*/ 158918736 h 67"/>
              <a:gd name="T2" fmla="*/ 0 w 111"/>
              <a:gd name="T3" fmla="*/ 0 h 67"/>
              <a:gd name="T4" fmla="*/ 470792432 w 111"/>
              <a:gd name="T5" fmla="*/ 2371761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 flipV="1">
            <a:off x="4333875" y="5451476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>
            <a:off x="2908300" y="4360863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3576" name="Text Box 36"/>
          <p:cNvSpPr txBox="1">
            <a:spLocks noChangeArrowheads="1"/>
          </p:cNvSpPr>
          <p:nvPr/>
        </p:nvSpPr>
        <p:spPr bwMode="auto">
          <a:xfrm>
            <a:off x="3184525" y="538003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3577" name="Text Box 40"/>
          <p:cNvSpPr txBox="1">
            <a:spLocks noChangeArrowheads="1"/>
          </p:cNvSpPr>
          <p:nvPr/>
        </p:nvSpPr>
        <p:spPr bwMode="auto">
          <a:xfrm>
            <a:off x="6289676" y="4203701"/>
            <a:ext cx="288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altLang="en-US" sz="1800" dirty="0"/>
          </a:p>
        </p:txBody>
      </p:sp>
      <p:sp>
        <p:nvSpPr>
          <p:cNvPr id="23578" name="Line 41"/>
          <p:cNvSpPr>
            <a:spLocks noChangeShapeType="1"/>
          </p:cNvSpPr>
          <p:nvPr/>
        </p:nvSpPr>
        <p:spPr bwMode="auto">
          <a:xfrm rot="10800000" flipV="1">
            <a:off x="5807076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79" name="Rectangle 56"/>
          <p:cNvSpPr>
            <a:spLocks noChangeArrowheads="1"/>
          </p:cNvSpPr>
          <p:nvPr/>
        </p:nvSpPr>
        <p:spPr bwMode="auto">
          <a:xfrm>
            <a:off x="5313364" y="5032376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0" name="Rectangle 57"/>
          <p:cNvSpPr>
            <a:spLocks noChangeArrowheads="1"/>
          </p:cNvSpPr>
          <p:nvPr/>
        </p:nvSpPr>
        <p:spPr bwMode="auto">
          <a:xfrm>
            <a:off x="5151439" y="503237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1" name="Rectangle 58"/>
          <p:cNvSpPr>
            <a:spLocks noChangeArrowheads="1"/>
          </p:cNvSpPr>
          <p:nvPr/>
        </p:nvSpPr>
        <p:spPr bwMode="auto">
          <a:xfrm>
            <a:off x="4986339" y="5032376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2" name="Rectangle 59"/>
          <p:cNvSpPr>
            <a:spLocks noChangeArrowheads="1"/>
          </p:cNvSpPr>
          <p:nvPr/>
        </p:nvSpPr>
        <p:spPr bwMode="auto">
          <a:xfrm>
            <a:off x="4822825" y="5032376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3" name="Rectangle 61"/>
          <p:cNvSpPr>
            <a:spLocks noChangeArrowheads="1"/>
          </p:cNvSpPr>
          <p:nvPr/>
        </p:nvSpPr>
        <p:spPr bwMode="auto">
          <a:xfrm>
            <a:off x="4657725" y="5033964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4" name="Rectangle 62"/>
          <p:cNvSpPr>
            <a:spLocks noChangeArrowheads="1"/>
          </p:cNvSpPr>
          <p:nvPr/>
        </p:nvSpPr>
        <p:spPr bwMode="auto">
          <a:xfrm>
            <a:off x="4629151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585" name="Line 63"/>
          <p:cNvSpPr>
            <a:spLocks noChangeShapeType="1"/>
          </p:cNvSpPr>
          <p:nvPr/>
        </p:nvSpPr>
        <p:spPr bwMode="auto">
          <a:xfrm rot="10800000">
            <a:off x="4532314" y="5448301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86" name="Text Box 64"/>
          <p:cNvSpPr txBox="1">
            <a:spLocks noChangeArrowheads="1"/>
          </p:cNvSpPr>
          <p:nvPr/>
        </p:nvSpPr>
        <p:spPr bwMode="auto">
          <a:xfrm>
            <a:off x="5232400" y="5661025"/>
            <a:ext cx="2078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altLang="en-US" sz="1800" dirty="0">
                <a:latin typeface="Comic Sans MS" pitchFamily="66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altLang="en-US" sz="1800" i="1" dirty="0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23587" name="Text Box 65"/>
          <p:cNvSpPr txBox="1">
            <a:spLocks noChangeArrowheads="1"/>
          </p:cNvSpPr>
          <p:nvPr/>
        </p:nvSpPr>
        <p:spPr bwMode="auto">
          <a:xfrm>
            <a:off x="4470400" y="4022725"/>
            <a:ext cx="163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altLang="en-US" sz="1800" dirty="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altLang="en-US" sz="1800" dirty="0"/>
          </a:p>
        </p:txBody>
      </p:sp>
      <p:sp>
        <p:nvSpPr>
          <p:cNvPr id="23588" name="Line 66"/>
          <p:cNvSpPr>
            <a:spLocks noChangeShapeType="1"/>
          </p:cNvSpPr>
          <p:nvPr/>
        </p:nvSpPr>
        <p:spPr bwMode="auto">
          <a:xfrm>
            <a:off x="4762500" y="4619626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E239-EEFE-4419-903A-051F12FA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466926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A584-9007-4CB2-BF19-3A81DD64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DE19-9FBE-4E76-A068-5623E213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Ping </a:t>
            </a:r>
            <a:r>
              <a:rPr lang="en-US" dirty="0">
                <a:hlinkClick r:id="rId2" action="ppaction://hlinkfile"/>
              </a:rPr>
              <a:t>google.com.tw </a:t>
            </a:r>
            <a:r>
              <a:rPr lang="en-US" dirty="0"/>
              <a:t>and find out the performance of the network path from your machine to the destination.</a:t>
            </a:r>
          </a:p>
          <a:p>
            <a:r>
              <a:rPr lang="en-US" dirty="0"/>
              <a:t>Find out the locations of the hops on the path.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F4FB6-061A-4D06-9271-63DF3C25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99A30-798B-4F4E-A811-1B8DFC23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7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Line 321"/>
          <p:cNvSpPr>
            <a:spLocks noChangeShapeType="1"/>
          </p:cNvSpPr>
          <p:nvPr/>
        </p:nvSpPr>
        <p:spPr bwMode="auto">
          <a:xfrm>
            <a:off x="2965451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908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Throughput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281" y="1608138"/>
            <a:ext cx="7772400" cy="4648200"/>
          </a:xfrm>
        </p:spPr>
        <p:txBody>
          <a:bodyPr/>
          <a:lstStyle/>
          <a:p>
            <a:r>
              <a:rPr lang="en-US" altLang="en-US" i="1" dirty="0">
                <a:solidFill>
                  <a:srgbClr val="FF3300"/>
                </a:solidFill>
              </a:rPr>
              <a:t>throughput:</a:t>
            </a:r>
            <a:r>
              <a:rPr lang="en-US" altLang="en-US" dirty="0"/>
              <a:t> rate (bits/time unit) at which bits transferred between sender/receiver</a:t>
            </a:r>
          </a:p>
          <a:p>
            <a:pPr lvl="1"/>
            <a:r>
              <a:rPr lang="en-US" altLang="en-US" i="1" dirty="0">
                <a:solidFill>
                  <a:srgbClr val="FF3300"/>
                </a:solidFill>
              </a:rPr>
              <a:t>instantaneous</a:t>
            </a:r>
            <a:r>
              <a:rPr lang="en-US" altLang="en-US" i="1" dirty="0"/>
              <a:t>:</a:t>
            </a:r>
            <a:r>
              <a:rPr lang="en-US" altLang="en-US" dirty="0"/>
              <a:t> rate at given point in time</a:t>
            </a:r>
          </a:p>
          <a:p>
            <a:pPr lvl="1"/>
            <a:r>
              <a:rPr lang="en-US" altLang="en-US" i="1" dirty="0">
                <a:solidFill>
                  <a:srgbClr val="FF3300"/>
                </a:solidFill>
              </a:rPr>
              <a:t>average:</a:t>
            </a:r>
            <a:r>
              <a:rPr lang="en-US" altLang="en-US" dirty="0"/>
              <a:t> rate over longer period of time</a:t>
            </a:r>
          </a:p>
        </p:txBody>
      </p:sp>
      <p:grpSp>
        <p:nvGrpSpPr>
          <p:cNvPr id="24584" name="Group 246"/>
          <p:cNvGrpSpPr>
            <a:grpSpLocks/>
          </p:cNvGrpSpPr>
          <p:nvPr/>
        </p:nvGrpSpPr>
        <p:grpSpPr bwMode="auto">
          <a:xfrm>
            <a:off x="5330825" y="4394201"/>
            <a:ext cx="1055688" cy="360363"/>
            <a:chOff x="3600" y="219"/>
            <a:chExt cx="360" cy="175"/>
          </a:xfrm>
        </p:grpSpPr>
        <p:sp>
          <p:nvSpPr>
            <p:cNvPr id="24619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20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1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2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4623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4624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4625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26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27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628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4578" name="Object 271"/>
          <p:cNvGraphicFramePr>
            <a:graphicFrameLocks noChangeAspect="1"/>
          </p:cNvGraphicFramePr>
          <p:nvPr/>
        </p:nvGraphicFramePr>
        <p:xfrm>
          <a:off x="9245601" y="4062414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05000" imgH="1085760" progId="MS_ClipArt_Gallery.2">
                  <p:embed/>
                </p:oleObj>
              </mc:Choice>
              <mc:Fallback>
                <p:oleObj name="Clip" r:id="rId2" imgW="1305000" imgH="1085760" progId="MS_ClipArt_Gallery.2">
                  <p:embed/>
                  <p:pic>
                    <p:nvPicPr>
                      <p:cNvPr id="24578" name="Object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601" y="4062414"/>
                        <a:ext cx="7858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5" name="Group 300"/>
          <p:cNvGrpSpPr>
            <a:grpSpLocks/>
          </p:cNvGrpSpPr>
          <p:nvPr/>
        </p:nvGrpSpPr>
        <p:grpSpPr bwMode="auto">
          <a:xfrm>
            <a:off x="2466975" y="3981450"/>
            <a:ext cx="374650" cy="838200"/>
            <a:chOff x="4180" y="783"/>
            <a:chExt cx="150" cy="307"/>
          </a:xfrm>
        </p:grpSpPr>
        <p:sp>
          <p:nvSpPr>
            <p:cNvPr id="24611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12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13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14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15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6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7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618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24586" name="Text Box 325"/>
          <p:cNvSpPr txBox="1">
            <a:spLocks noChangeArrowheads="1"/>
          </p:cNvSpPr>
          <p:nvPr/>
        </p:nvSpPr>
        <p:spPr bwMode="auto">
          <a:xfrm>
            <a:off x="1766888" y="5043489"/>
            <a:ext cx="2127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to send to client</a:t>
            </a:r>
          </a:p>
        </p:txBody>
      </p:sp>
      <p:sp>
        <p:nvSpPr>
          <p:cNvPr id="24587" name="AutoShape 327"/>
          <p:cNvSpPr>
            <a:spLocks noChangeArrowheads="1"/>
          </p:cNvSpPr>
          <p:nvPr/>
        </p:nvSpPr>
        <p:spPr bwMode="auto">
          <a:xfrm>
            <a:off x="1943101" y="3641726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8" name="Text Box 328"/>
          <p:cNvSpPr txBox="1">
            <a:spLocks noChangeArrowheads="1"/>
          </p:cNvSpPr>
          <p:nvPr/>
        </p:nvSpPr>
        <p:spPr bwMode="auto">
          <a:xfrm>
            <a:off x="4198938" y="4973639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 R</a:t>
            </a:r>
            <a:r>
              <a:rPr lang="en-US" altLang="en-US" sz="2800" baseline="-25000" dirty="0">
                <a:latin typeface="Comic Sans MS" pitchFamily="66" charset="0"/>
              </a:rPr>
              <a:t>s</a:t>
            </a:r>
            <a:r>
              <a:rPr lang="en-US" altLang="en-US" sz="2000" baseline="-25000" dirty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24589" name="Text Box 329"/>
          <p:cNvSpPr txBox="1">
            <a:spLocks noChangeArrowheads="1"/>
          </p:cNvSpPr>
          <p:nvPr/>
        </p:nvSpPr>
        <p:spPr bwMode="auto">
          <a:xfrm>
            <a:off x="7067550" y="4970464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 R</a:t>
            </a:r>
            <a:r>
              <a:rPr lang="en-US" altLang="en-US" sz="2800" baseline="-25000" dirty="0">
                <a:latin typeface="Comic Sans MS" pitchFamily="66" charset="0"/>
              </a:rPr>
              <a:t>c</a:t>
            </a:r>
            <a:r>
              <a:rPr lang="en-US" altLang="en-US" sz="2000" baseline="-25000" dirty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2928938" y="4371975"/>
            <a:ext cx="3568700" cy="1676400"/>
            <a:chOff x="913" y="2726"/>
            <a:chExt cx="2248" cy="1056"/>
          </a:xfrm>
        </p:grpSpPr>
        <p:grpSp>
          <p:nvGrpSpPr>
            <p:cNvPr id="24605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09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606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altLang="en-US" sz="2000" dirty="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altLang="en-US" sz="2000" dirty="0">
                  <a:latin typeface="Comic Sans MS" pitchFamily="66" charset="0"/>
                </a:rPr>
                <a:t> R</a:t>
              </a:r>
              <a:r>
                <a:rPr lang="en-US" altLang="en-US" sz="2800" baseline="-25000" dirty="0">
                  <a:latin typeface="Comic Sans MS" pitchFamily="66" charset="0"/>
                </a:rPr>
                <a:t>s</a:t>
              </a:r>
              <a:r>
                <a:rPr lang="en-US" altLang="en-US" sz="2000" baseline="-25000" dirty="0">
                  <a:latin typeface="Comic Sans MS" pitchFamily="66" charset="0"/>
                </a:rPr>
                <a:t> </a:t>
              </a:r>
              <a:r>
                <a:rPr lang="en-US" altLang="en-US" sz="2000" dirty="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4591" name="Line 337"/>
          <p:cNvSpPr>
            <a:spLocks noChangeShapeType="1"/>
          </p:cNvSpPr>
          <p:nvPr/>
        </p:nvSpPr>
        <p:spPr bwMode="auto">
          <a:xfrm flipH="1" flipV="1">
            <a:off x="4325939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92" name="Line 347"/>
          <p:cNvSpPr>
            <a:spLocks noChangeShapeType="1"/>
          </p:cNvSpPr>
          <p:nvPr/>
        </p:nvSpPr>
        <p:spPr bwMode="auto">
          <a:xfrm flipH="1" flipV="1">
            <a:off x="7358064" y="4557714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93" name="AutoShape 349"/>
          <p:cNvSpPr>
            <a:spLocks noChangeArrowheads="1"/>
          </p:cNvSpPr>
          <p:nvPr/>
        </p:nvSpPr>
        <p:spPr bwMode="auto">
          <a:xfrm flipV="1">
            <a:off x="2032001" y="4064001"/>
            <a:ext cx="974725" cy="720725"/>
          </a:xfrm>
          <a:custGeom>
            <a:avLst/>
            <a:gdLst>
              <a:gd name="T0" fmla="*/ 1389980813 w 21600"/>
              <a:gd name="T1" fmla="*/ 0 h 21600"/>
              <a:gd name="T2" fmla="*/ 1389980813 w 21600"/>
              <a:gd name="T3" fmla="*/ 451658041 h 21600"/>
              <a:gd name="T4" fmla="*/ 297458616 w 21600"/>
              <a:gd name="T5" fmla="*/ 802418889 h 21600"/>
              <a:gd name="T6" fmla="*/ 1984899669 w 21600"/>
              <a:gd name="T7" fmla="*/ 22582848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4" name="AutoShape 350"/>
          <p:cNvSpPr>
            <a:spLocks noChangeArrowheads="1"/>
          </p:cNvSpPr>
          <p:nvPr/>
        </p:nvSpPr>
        <p:spPr bwMode="auto">
          <a:xfrm>
            <a:off x="8810625" y="4325939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6434139" y="4248150"/>
            <a:ext cx="3178175" cy="1822450"/>
            <a:chOff x="3093" y="2676"/>
            <a:chExt cx="2002" cy="1148"/>
          </a:xfrm>
        </p:grpSpPr>
        <p:grpSp>
          <p:nvGrpSpPr>
            <p:cNvPr id="24599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03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600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altLang="en-US" sz="2000" dirty="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altLang="en-US" sz="2000" dirty="0">
                  <a:latin typeface="Comic Sans MS" pitchFamily="66" charset="0"/>
                </a:rPr>
                <a:t> R</a:t>
              </a:r>
              <a:r>
                <a:rPr lang="en-US" altLang="en-US" sz="2800" baseline="-25000" dirty="0">
                  <a:latin typeface="Comic Sans MS" pitchFamily="66" charset="0"/>
                </a:rPr>
                <a:t>c</a:t>
              </a:r>
              <a:r>
                <a:rPr lang="en-US" altLang="en-US" sz="2000" baseline="-25000" dirty="0">
                  <a:latin typeface="Comic Sans MS" pitchFamily="66" charset="0"/>
                </a:rPr>
                <a:t> </a:t>
              </a:r>
              <a:r>
                <a:rPr lang="en-US" altLang="en-US" sz="2000" dirty="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4596" name="AutoShape 351"/>
          <p:cNvSpPr>
            <a:spLocks noChangeArrowheads="1"/>
          </p:cNvSpPr>
          <p:nvPr/>
        </p:nvSpPr>
        <p:spPr bwMode="auto">
          <a:xfrm>
            <a:off x="5232401" y="4319589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Line 352"/>
          <p:cNvSpPr>
            <a:spLocks noChangeShapeType="1"/>
          </p:cNvSpPr>
          <p:nvPr/>
        </p:nvSpPr>
        <p:spPr bwMode="auto">
          <a:xfrm>
            <a:off x="2554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1524000" y="5067301"/>
            <a:ext cx="2319338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(fluid) into pipe</a:t>
            </a:r>
          </a:p>
          <a:p>
            <a:pPr algn="ctr"/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B7833-4088-4AE1-9207-D929BEC8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36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71869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Throughput (more)</a:t>
            </a:r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43114" y="1447800"/>
            <a:ext cx="8150225" cy="554038"/>
          </a:xfrm>
        </p:spPr>
        <p:txBody>
          <a:bodyPr/>
          <a:lstStyle/>
          <a:p>
            <a:r>
              <a:rPr lang="en-US" altLang="en-US" i="1" dirty="0">
                <a:solidFill>
                  <a:srgbClr val="FF3300"/>
                </a:solidFill>
              </a:rPr>
              <a:t>R</a:t>
            </a:r>
            <a:r>
              <a:rPr lang="en-US" altLang="en-US" i="1" baseline="-25000" dirty="0">
                <a:solidFill>
                  <a:srgbClr val="FF3300"/>
                </a:solidFill>
              </a:rPr>
              <a:t>s</a:t>
            </a:r>
            <a:r>
              <a:rPr lang="en-US" altLang="en-US" i="1" dirty="0">
                <a:solidFill>
                  <a:srgbClr val="FF3300"/>
                </a:solidFill>
              </a:rPr>
              <a:t> &lt; R</a:t>
            </a:r>
            <a:r>
              <a:rPr lang="en-US" altLang="en-US" i="1" baseline="-25000" dirty="0">
                <a:solidFill>
                  <a:srgbClr val="FF3300"/>
                </a:solidFill>
              </a:rPr>
              <a:t>c</a:t>
            </a:r>
            <a:r>
              <a:rPr lang="en-US" altLang="en-US" i="1" dirty="0">
                <a:solidFill>
                  <a:srgbClr val="FF3300"/>
                </a:solidFill>
              </a:rPr>
              <a:t>  </a:t>
            </a:r>
            <a:r>
              <a:rPr lang="en-US" altLang="en-US" dirty="0"/>
              <a:t>What is average end-end throughput?</a:t>
            </a:r>
          </a:p>
        </p:txBody>
      </p:sp>
      <p:sp>
        <p:nvSpPr>
          <p:cNvPr id="25608" name="Line 2"/>
          <p:cNvSpPr>
            <a:spLocks noChangeShapeType="1"/>
          </p:cNvSpPr>
          <p:nvPr/>
        </p:nvSpPr>
        <p:spPr bwMode="auto">
          <a:xfrm>
            <a:off x="3636964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5609" name="Group 5"/>
          <p:cNvGrpSpPr>
            <a:grpSpLocks/>
          </p:cNvGrpSpPr>
          <p:nvPr/>
        </p:nvGrpSpPr>
        <p:grpSpPr bwMode="auto">
          <a:xfrm>
            <a:off x="5813425" y="2633664"/>
            <a:ext cx="971550" cy="282575"/>
            <a:chOff x="3600" y="219"/>
            <a:chExt cx="360" cy="175"/>
          </a:xfrm>
        </p:grpSpPr>
        <p:sp>
          <p:nvSpPr>
            <p:cNvPr id="2568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8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8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8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568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568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88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0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1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5602" name="Object 19"/>
          <p:cNvGraphicFramePr>
            <a:graphicFrameLocks noChangeAspect="1"/>
          </p:cNvGraphicFramePr>
          <p:nvPr/>
        </p:nvGraphicFramePr>
        <p:xfrm>
          <a:off x="9628188" y="2454276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05000" imgH="1085760" progId="MS_ClipArt_Gallery.2">
                  <p:embed/>
                </p:oleObj>
              </mc:Choice>
              <mc:Fallback>
                <p:oleObj name="Clip" r:id="rId2" imgW="1305000" imgH="1085760" progId="MS_ClipArt_Gallery.2">
                  <p:embed/>
                  <p:pic>
                    <p:nvPicPr>
                      <p:cNvPr id="2560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8188" y="2454276"/>
                        <a:ext cx="7223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0" name="Group 20"/>
          <p:cNvGrpSpPr>
            <a:grpSpLocks/>
          </p:cNvGrpSpPr>
          <p:nvPr/>
        </p:nvGrpSpPr>
        <p:grpSpPr bwMode="auto">
          <a:xfrm>
            <a:off x="3179764" y="2311400"/>
            <a:ext cx="344487" cy="655638"/>
            <a:chOff x="4180" y="783"/>
            <a:chExt cx="150" cy="307"/>
          </a:xfrm>
        </p:grpSpPr>
        <p:sp>
          <p:nvSpPr>
            <p:cNvPr id="25674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75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76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77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78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79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80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81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25611" name="AutoShape 30"/>
          <p:cNvSpPr>
            <a:spLocks noChangeArrowheads="1"/>
          </p:cNvSpPr>
          <p:nvPr/>
        </p:nvSpPr>
        <p:spPr bwMode="auto">
          <a:xfrm>
            <a:off x="2697163" y="2044701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25612" name="Group 34"/>
          <p:cNvGrpSpPr>
            <a:grpSpLocks/>
          </p:cNvGrpSpPr>
          <p:nvPr/>
        </p:nvGrpSpPr>
        <p:grpSpPr bwMode="auto">
          <a:xfrm>
            <a:off x="3590926" y="2606676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67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13" name="Text Box 39"/>
          <p:cNvSpPr txBox="1">
            <a:spLocks noChangeArrowheads="1"/>
          </p:cNvSpPr>
          <p:nvPr/>
        </p:nvSpPr>
        <p:spPr bwMode="auto">
          <a:xfrm>
            <a:off x="3379789" y="2562226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  R</a:t>
            </a:r>
            <a:r>
              <a:rPr lang="en-US" altLang="en-US" sz="2800" baseline="-25000" dirty="0">
                <a:latin typeface="Comic Sans MS" pitchFamily="66" charset="0"/>
              </a:rPr>
              <a:t>s</a:t>
            </a:r>
            <a:r>
              <a:rPr lang="en-US" altLang="en-US" sz="2000" baseline="-25000" dirty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25614" name="AutoShape 42"/>
          <p:cNvSpPr>
            <a:spLocks noChangeArrowheads="1"/>
          </p:cNvSpPr>
          <p:nvPr/>
        </p:nvSpPr>
        <p:spPr bwMode="auto">
          <a:xfrm flipV="1">
            <a:off x="2779713" y="2374900"/>
            <a:ext cx="895350" cy="565150"/>
          </a:xfrm>
          <a:custGeom>
            <a:avLst/>
            <a:gdLst>
              <a:gd name="T0" fmla="*/ 1077311591 w 21600"/>
              <a:gd name="T1" fmla="*/ 0 h 21600"/>
              <a:gd name="T2" fmla="*/ 1077311591 w 21600"/>
              <a:gd name="T3" fmla="*/ 217766816 h 21600"/>
              <a:gd name="T4" fmla="*/ 230546987 w 21600"/>
              <a:gd name="T5" fmla="*/ 386886584 h 21600"/>
              <a:gd name="T6" fmla="*/ 1538405068 w 21600"/>
              <a:gd name="T7" fmla="*/ 1088834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5" name="AutoShape 43"/>
          <p:cNvSpPr>
            <a:spLocks noChangeArrowheads="1"/>
          </p:cNvSpPr>
          <p:nvPr/>
        </p:nvSpPr>
        <p:spPr bwMode="auto">
          <a:xfrm>
            <a:off x="9013826" y="2581276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25616" name="Group 54"/>
          <p:cNvGrpSpPr>
            <a:grpSpLocks/>
          </p:cNvGrpSpPr>
          <p:nvPr/>
        </p:nvGrpSpPr>
        <p:grpSpPr bwMode="auto">
          <a:xfrm>
            <a:off x="6964364" y="2473326"/>
            <a:ext cx="2790825" cy="569913"/>
            <a:chOff x="3130" y="3069"/>
            <a:chExt cx="1911" cy="366"/>
          </a:xfrm>
        </p:grpSpPr>
        <p:grpSp>
          <p:nvGrpSpPr>
            <p:cNvPr id="25664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6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566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Comic Sans MS" pitchFamily="66" charset="0"/>
                </a:rPr>
                <a:t>R</a:t>
              </a:r>
              <a:r>
                <a:rPr lang="en-US" altLang="en-US" sz="2800" baseline="-25000" dirty="0">
                  <a:latin typeface="Comic Sans MS" pitchFamily="66" charset="0"/>
                </a:rPr>
                <a:t>c</a:t>
              </a:r>
              <a:r>
                <a:rPr lang="en-US" altLang="en-US" sz="2000" baseline="-25000" dirty="0">
                  <a:latin typeface="Comic Sans MS" pitchFamily="66" charset="0"/>
                </a:rPr>
                <a:t> </a:t>
              </a:r>
              <a:r>
                <a:rPr lang="en-US" altLang="en-US" sz="2000" dirty="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17" name="AutoShape 51"/>
          <p:cNvSpPr>
            <a:spLocks noChangeArrowheads="1"/>
          </p:cNvSpPr>
          <p:nvPr/>
        </p:nvSpPr>
        <p:spPr bwMode="auto">
          <a:xfrm>
            <a:off x="5722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2079625" y="3341688"/>
            <a:ext cx="8307388" cy="1536700"/>
            <a:chOff x="350" y="2105"/>
            <a:chExt cx="5233" cy="968"/>
          </a:xfrm>
        </p:grpSpPr>
        <p:sp>
          <p:nvSpPr>
            <p:cNvPr id="25623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altLang="en-US" i="1" dirty="0">
                  <a:solidFill>
                    <a:srgbClr val="FF3300"/>
                  </a:solidFill>
                  <a:latin typeface="+mn-lt"/>
                </a:rPr>
                <a:t>R</a:t>
              </a:r>
              <a:r>
                <a:rPr lang="en-US" altLang="en-US" i="1" baseline="-25000" dirty="0">
                  <a:solidFill>
                    <a:srgbClr val="FF3300"/>
                  </a:solidFill>
                  <a:latin typeface="+mn-lt"/>
                </a:rPr>
                <a:t>s</a:t>
              </a:r>
              <a:r>
                <a:rPr lang="en-US" altLang="en-US" i="1" dirty="0">
                  <a:solidFill>
                    <a:srgbClr val="FF3300"/>
                  </a:solidFill>
                  <a:latin typeface="+mn-lt"/>
                </a:rPr>
                <a:t> &gt; R</a:t>
              </a:r>
              <a:r>
                <a:rPr lang="en-US" altLang="en-US" i="1" baseline="-25000" dirty="0">
                  <a:solidFill>
                    <a:srgbClr val="FF3300"/>
                  </a:solidFill>
                  <a:latin typeface="+mn-lt"/>
                </a:rPr>
                <a:t>c</a:t>
              </a:r>
              <a:r>
                <a:rPr lang="en-US" altLang="en-US" i="1" dirty="0">
                  <a:solidFill>
                    <a:srgbClr val="FF3300"/>
                  </a:solidFill>
                  <a:latin typeface="+mn-lt"/>
                </a:rPr>
                <a:t>  </a:t>
              </a:r>
              <a:r>
                <a:rPr lang="en-US" altLang="en-US" dirty="0">
                  <a:latin typeface="+mn-lt"/>
                </a:rPr>
                <a:t>What is average end-end throughput?</a:t>
              </a:r>
            </a:p>
          </p:txBody>
        </p:sp>
        <p:sp>
          <p:nvSpPr>
            <p:cNvPr id="25624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625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5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5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5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5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altLang="en-US" dirty="0"/>
              </a:p>
            </p:txBody>
          </p:sp>
          <p:sp>
            <p:nvSpPr>
              <p:cNvPr id="2565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25656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6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66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66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5657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5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65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66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aphicFrame>
          <p:nvGraphicFramePr>
            <p:cNvPr id="25603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2560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26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43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44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45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46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47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48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49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50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25627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28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5629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41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5630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Comic Sans MS" pitchFamily="66" charset="0"/>
                </a:rPr>
                <a:t>R</a:t>
              </a:r>
              <a:r>
                <a:rPr lang="en-US" altLang="en-US" sz="2800" baseline="-25000" dirty="0">
                  <a:latin typeface="Comic Sans MS" pitchFamily="66" charset="0"/>
                </a:rPr>
                <a:t>s</a:t>
              </a:r>
              <a:r>
                <a:rPr lang="en-US" altLang="en-US" sz="2000" baseline="-25000" dirty="0">
                  <a:latin typeface="Comic Sans MS" pitchFamily="66" charset="0"/>
                </a:rPr>
                <a:t> </a:t>
              </a:r>
              <a:r>
                <a:rPr lang="en-US" altLang="en-US" sz="2000" dirty="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31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37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5632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latin typeface="Comic Sans MS" pitchFamily="66" charset="0"/>
                </a:rPr>
                <a:t>  R</a:t>
              </a:r>
              <a:r>
                <a:rPr lang="en-US" altLang="en-US" sz="2800" baseline="-25000" dirty="0">
                  <a:latin typeface="Comic Sans MS" pitchFamily="66" charset="0"/>
                </a:rPr>
                <a:t>c</a:t>
              </a:r>
              <a:r>
                <a:rPr lang="en-US" altLang="en-US" sz="2000" baseline="-25000" dirty="0">
                  <a:latin typeface="Comic Sans MS" pitchFamily="66" charset="0"/>
                </a:rPr>
                <a:t> </a:t>
              </a:r>
              <a:r>
                <a:rPr lang="en-US" altLang="en-US" sz="2000" dirty="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33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34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1727201" y="5191126"/>
            <a:ext cx="8607425" cy="1070545"/>
            <a:chOff x="128" y="3270"/>
            <a:chExt cx="5422" cy="763"/>
          </a:xfrm>
        </p:grpSpPr>
        <p:sp>
          <p:nvSpPr>
            <p:cNvPr id="25620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562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n-lt"/>
                </a:rPr>
                <a:t>link on end-end path that constrains  end-end throughput</a:t>
              </a:r>
            </a:p>
          </p:txBody>
        </p:sp>
        <p:sp>
          <p:nvSpPr>
            <p:cNvPr id="25622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i="1" dirty="0">
                  <a:solidFill>
                    <a:srgbClr val="FF3300"/>
                  </a:solidFill>
                  <a:latin typeface="+mn-lt"/>
                </a:rPr>
                <a:t>bottleneck</a:t>
              </a:r>
              <a:r>
                <a:rPr lang="en-US" altLang="en-US" i="1" dirty="0">
                  <a:solidFill>
                    <a:srgbClr val="FF3300"/>
                  </a:solidFill>
                  <a:latin typeface="+mj-lt"/>
                </a:rPr>
                <a:t> </a:t>
              </a:r>
              <a:r>
                <a:rPr lang="en-US" altLang="en-US" i="1" dirty="0">
                  <a:solidFill>
                    <a:srgbClr val="FF3300"/>
                  </a:solidFill>
                  <a:latin typeface="+mn-lt"/>
                </a:rPr>
                <a:t>link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65203-290F-4F06-9036-7602A863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6166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572" y="254000"/>
            <a:ext cx="8293228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Throughput: Internet scenario</a:t>
            </a:r>
          </a:p>
        </p:txBody>
      </p:sp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5569310" y="5672139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10 connections (fairly) share backbone bottleneck link R</a:t>
            </a:r>
            <a:r>
              <a:rPr lang="en-US" altLang="en-US" sz="2000" baseline="-25000" dirty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26633" name="Freeform 296"/>
          <p:cNvSpPr>
            <a:spLocks/>
          </p:cNvSpPr>
          <p:nvPr/>
        </p:nvSpPr>
        <p:spPr bwMode="auto">
          <a:xfrm>
            <a:off x="6067786" y="2720975"/>
            <a:ext cx="3127375" cy="1498600"/>
          </a:xfrm>
          <a:custGeom>
            <a:avLst/>
            <a:gdLst>
              <a:gd name="T0" fmla="*/ 2147483647 w 1877"/>
              <a:gd name="T1" fmla="*/ 61427901 h 917"/>
              <a:gd name="T2" fmla="*/ 1921044994 w 1877"/>
              <a:gd name="T3" fmla="*/ 291110837 h 917"/>
              <a:gd name="T4" fmla="*/ 1152072083 w 1877"/>
              <a:gd name="T5" fmla="*/ 243037985 h 917"/>
              <a:gd name="T6" fmla="*/ 310919747 w 1877"/>
              <a:gd name="T7" fmla="*/ 454026856 h 917"/>
              <a:gd name="T8" fmla="*/ 138804148 w 1877"/>
              <a:gd name="T9" fmla="*/ 942774811 h 917"/>
              <a:gd name="T10" fmla="*/ 38864760 w 1877"/>
              <a:gd name="T11" fmla="*/ 1410154851 h 917"/>
              <a:gd name="T12" fmla="*/ 385875092 w 1877"/>
              <a:gd name="T13" fmla="*/ 1735985459 h 917"/>
              <a:gd name="T14" fmla="*/ 1401918790 w 1877"/>
              <a:gd name="T15" fmla="*/ 2085853718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17902832 h 917"/>
              <a:gd name="T22" fmla="*/ 2147483647 w 1877"/>
              <a:gd name="T23" fmla="*/ 1666546122 h 917"/>
              <a:gd name="T24" fmla="*/ 2147483647 w 1877"/>
              <a:gd name="T25" fmla="*/ 584893660 h 917"/>
              <a:gd name="T26" fmla="*/ 2147483647 w 1877"/>
              <a:gd name="T27" fmla="*/ 267074411 h 917"/>
              <a:gd name="T28" fmla="*/ 2147483647 w 1877"/>
              <a:gd name="T29" fmla="*/ 34719477 h 917"/>
              <a:gd name="T30" fmla="*/ 2147483647 w 1877"/>
              <a:gd name="T31" fmla="*/ 61427901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4" name="AutoShape 21"/>
          <p:cNvSpPr>
            <a:spLocks noChangeArrowheads="1"/>
          </p:cNvSpPr>
          <p:nvPr/>
        </p:nvSpPr>
        <p:spPr bwMode="auto">
          <a:xfrm>
            <a:off x="5780449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5" name="Rectangle 22"/>
          <p:cNvSpPr>
            <a:spLocks noChangeArrowheads="1"/>
          </p:cNvSpPr>
          <p:nvPr/>
        </p:nvSpPr>
        <p:spPr bwMode="auto">
          <a:xfrm>
            <a:off x="5939198" y="1882775"/>
            <a:ext cx="144462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6" name="Rectangle 23"/>
          <p:cNvSpPr>
            <a:spLocks noChangeArrowheads="1"/>
          </p:cNvSpPr>
          <p:nvPr/>
        </p:nvSpPr>
        <p:spPr bwMode="auto">
          <a:xfrm>
            <a:off x="5780449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7" name="AutoShape 24"/>
          <p:cNvSpPr>
            <a:spLocks noChangeArrowheads="1"/>
          </p:cNvSpPr>
          <p:nvPr/>
        </p:nvSpPr>
        <p:spPr bwMode="auto">
          <a:xfrm>
            <a:off x="5780449" y="1878014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38" name="Line 25"/>
          <p:cNvSpPr>
            <a:spLocks noChangeShapeType="1"/>
          </p:cNvSpPr>
          <p:nvPr/>
        </p:nvSpPr>
        <p:spPr bwMode="auto">
          <a:xfrm>
            <a:off x="6093185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9" name="Line 26"/>
          <p:cNvSpPr>
            <a:spLocks noChangeShapeType="1"/>
          </p:cNvSpPr>
          <p:nvPr/>
        </p:nvSpPr>
        <p:spPr bwMode="auto">
          <a:xfrm flipH="1">
            <a:off x="5980473" y="2386014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0" name="Rectangle 27"/>
          <p:cNvSpPr>
            <a:spLocks noChangeArrowheads="1"/>
          </p:cNvSpPr>
          <p:nvPr/>
        </p:nvSpPr>
        <p:spPr bwMode="auto">
          <a:xfrm>
            <a:off x="5807436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1" name="Rectangle 28"/>
          <p:cNvSpPr>
            <a:spLocks noChangeArrowheads="1"/>
          </p:cNvSpPr>
          <p:nvPr/>
        </p:nvSpPr>
        <p:spPr bwMode="auto">
          <a:xfrm>
            <a:off x="5826486" y="2181225"/>
            <a:ext cx="984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42" name="Text Box 35"/>
          <p:cNvSpPr txBox="1">
            <a:spLocks noChangeArrowheads="1"/>
          </p:cNvSpPr>
          <p:nvPr/>
        </p:nvSpPr>
        <p:spPr bwMode="auto">
          <a:xfrm>
            <a:off x="5931261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s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7795779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7329054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45" name="Oval 42"/>
          <p:cNvSpPr>
            <a:spLocks noChangeArrowheads="1"/>
          </p:cNvSpPr>
          <p:nvPr/>
        </p:nvSpPr>
        <p:spPr bwMode="auto">
          <a:xfrm rot="5400000">
            <a:off x="7799749" y="2794001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7799748" y="3765551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26626" name="Object 4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681537"/>
              </p:ext>
            </p:extLst>
          </p:nvPr>
        </p:nvGraphicFramePr>
        <p:xfrm>
          <a:off x="5709010" y="4532314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05000" imgH="1085760" progId="MS_ClipArt_Gallery.2">
                  <p:embed/>
                </p:oleObj>
              </mc:Choice>
              <mc:Fallback>
                <p:oleObj name="Clip" r:id="rId2" imgW="1305000" imgH="1085760" progId="MS_ClipArt_Gallery.2">
                  <p:embed/>
                  <p:pic>
                    <p:nvPicPr>
                      <p:cNvPr id="26626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010" y="4532314"/>
                        <a:ext cx="546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6805973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6140810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49" name="Oval 33"/>
          <p:cNvSpPr>
            <a:spLocks noChangeArrowheads="1"/>
          </p:cNvSpPr>
          <p:nvPr/>
        </p:nvSpPr>
        <p:spPr bwMode="auto">
          <a:xfrm rot="1792560">
            <a:off x="6175735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6802798" y="2665414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51" name="Line 456"/>
          <p:cNvSpPr>
            <a:spLocks noChangeShapeType="1"/>
          </p:cNvSpPr>
          <p:nvPr/>
        </p:nvSpPr>
        <p:spPr bwMode="auto">
          <a:xfrm rot="1792560">
            <a:off x="6012224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52" name="AutoShape 459"/>
          <p:cNvSpPr>
            <a:spLocks noChangeArrowheads="1"/>
          </p:cNvSpPr>
          <p:nvPr/>
        </p:nvSpPr>
        <p:spPr bwMode="auto">
          <a:xfrm>
            <a:off x="6369410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3" name="Rectangle 460"/>
          <p:cNvSpPr>
            <a:spLocks noChangeArrowheads="1"/>
          </p:cNvSpPr>
          <p:nvPr/>
        </p:nvSpPr>
        <p:spPr bwMode="auto">
          <a:xfrm>
            <a:off x="6528161" y="1439863"/>
            <a:ext cx="144463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4" name="Rectangle 461"/>
          <p:cNvSpPr>
            <a:spLocks noChangeArrowheads="1"/>
          </p:cNvSpPr>
          <p:nvPr/>
        </p:nvSpPr>
        <p:spPr bwMode="auto">
          <a:xfrm>
            <a:off x="6370999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5" name="AutoShape 462"/>
          <p:cNvSpPr>
            <a:spLocks noChangeArrowheads="1"/>
          </p:cNvSpPr>
          <p:nvPr/>
        </p:nvSpPr>
        <p:spPr bwMode="auto">
          <a:xfrm>
            <a:off x="6369410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6" name="Line 463"/>
          <p:cNvSpPr>
            <a:spLocks noChangeShapeType="1"/>
          </p:cNvSpPr>
          <p:nvPr/>
        </p:nvSpPr>
        <p:spPr bwMode="auto">
          <a:xfrm>
            <a:off x="6682148" y="1446214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57" name="Line 464"/>
          <p:cNvSpPr>
            <a:spLocks noChangeShapeType="1"/>
          </p:cNvSpPr>
          <p:nvPr/>
        </p:nvSpPr>
        <p:spPr bwMode="auto">
          <a:xfrm flipH="1">
            <a:off x="6569436" y="1943101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58" name="Rectangle 465"/>
          <p:cNvSpPr>
            <a:spLocks noChangeArrowheads="1"/>
          </p:cNvSpPr>
          <p:nvPr/>
        </p:nvSpPr>
        <p:spPr bwMode="auto">
          <a:xfrm>
            <a:off x="6396398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59" name="Rectangle 466"/>
          <p:cNvSpPr>
            <a:spLocks noChangeArrowheads="1"/>
          </p:cNvSpPr>
          <p:nvPr/>
        </p:nvSpPr>
        <p:spPr bwMode="auto">
          <a:xfrm>
            <a:off x="6415448" y="1739900"/>
            <a:ext cx="100012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7315561" y="2671764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6594042" y="2339182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62" name="Oval 471"/>
          <p:cNvSpPr>
            <a:spLocks noChangeArrowheads="1"/>
          </p:cNvSpPr>
          <p:nvPr/>
        </p:nvSpPr>
        <p:spPr bwMode="auto">
          <a:xfrm rot="2768172">
            <a:off x="6745649" y="2012951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7315561" y="2663826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64" name="Line 473"/>
          <p:cNvSpPr>
            <a:spLocks noChangeShapeType="1"/>
          </p:cNvSpPr>
          <p:nvPr/>
        </p:nvSpPr>
        <p:spPr bwMode="auto">
          <a:xfrm rot="2768172">
            <a:off x="6437673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6269398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6242410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67" name="Oval 478"/>
          <p:cNvSpPr>
            <a:spLocks noChangeArrowheads="1"/>
          </p:cNvSpPr>
          <p:nvPr/>
        </p:nvSpPr>
        <p:spPr bwMode="auto">
          <a:xfrm rot="19807440" flipH="1">
            <a:off x="6901223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6285273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69" name="Line 480"/>
          <p:cNvSpPr>
            <a:spLocks noChangeShapeType="1"/>
          </p:cNvSpPr>
          <p:nvPr/>
        </p:nvSpPr>
        <p:spPr bwMode="auto">
          <a:xfrm rot="19807440" flipH="1">
            <a:off x="6147161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7523524" y="4294189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6801211" y="4625976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72" name="Oval 485"/>
          <p:cNvSpPr>
            <a:spLocks noChangeArrowheads="1"/>
          </p:cNvSpPr>
          <p:nvPr/>
        </p:nvSpPr>
        <p:spPr bwMode="auto">
          <a:xfrm rot="18831828" flipV="1">
            <a:off x="6955199" y="4953001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7523523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74" name="Line 487"/>
          <p:cNvSpPr>
            <a:spLocks noChangeShapeType="1"/>
          </p:cNvSpPr>
          <p:nvPr/>
        </p:nvSpPr>
        <p:spPr bwMode="auto">
          <a:xfrm rot="18831828" flipV="1">
            <a:off x="6645636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6627" name="Object 4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90733"/>
              </p:ext>
            </p:extLst>
          </p:nvPr>
        </p:nvGraphicFramePr>
        <p:xfrm>
          <a:off x="6374173" y="4987926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26627" name="Object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173" y="4987926"/>
                        <a:ext cx="5445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75" name="AutoShape 490"/>
          <p:cNvSpPr>
            <a:spLocks noChangeArrowheads="1"/>
          </p:cNvSpPr>
          <p:nvPr/>
        </p:nvSpPr>
        <p:spPr bwMode="auto">
          <a:xfrm>
            <a:off x="9258661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76" name="Rectangle 491"/>
          <p:cNvSpPr>
            <a:spLocks noChangeArrowheads="1"/>
          </p:cNvSpPr>
          <p:nvPr/>
        </p:nvSpPr>
        <p:spPr bwMode="auto">
          <a:xfrm>
            <a:off x="9417411" y="1763713"/>
            <a:ext cx="144463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77" name="Rectangle 492"/>
          <p:cNvSpPr>
            <a:spLocks noChangeArrowheads="1"/>
          </p:cNvSpPr>
          <p:nvPr/>
        </p:nvSpPr>
        <p:spPr bwMode="auto">
          <a:xfrm>
            <a:off x="9260249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78" name="AutoShape 493"/>
          <p:cNvSpPr>
            <a:spLocks noChangeArrowheads="1"/>
          </p:cNvSpPr>
          <p:nvPr/>
        </p:nvSpPr>
        <p:spPr bwMode="auto">
          <a:xfrm>
            <a:off x="9258661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79" name="Line 494"/>
          <p:cNvSpPr>
            <a:spLocks noChangeShapeType="1"/>
          </p:cNvSpPr>
          <p:nvPr/>
        </p:nvSpPr>
        <p:spPr bwMode="auto">
          <a:xfrm>
            <a:off x="9572985" y="1770064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80" name="Line 495"/>
          <p:cNvSpPr>
            <a:spLocks noChangeShapeType="1"/>
          </p:cNvSpPr>
          <p:nvPr/>
        </p:nvSpPr>
        <p:spPr bwMode="auto">
          <a:xfrm flipH="1">
            <a:off x="9460273" y="2266951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81" name="Rectangle 496"/>
          <p:cNvSpPr>
            <a:spLocks noChangeArrowheads="1"/>
          </p:cNvSpPr>
          <p:nvPr/>
        </p:nvSpPr>
        <p:spPr bwMode="auto">
          <a:xfrm>
            <a:off x="9287236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82" name="Rectangle 497"/>
          <p:cNvSpPr>
            <a:spLocks noChangeArrowheads="1"/>
          </p:cNvSpPr>
          <p:nvPr/>
        </p:nvSpPr>
        <p:spPr bwMode="auto">
          <a:xfrm>
            <a:off x="9304698" y="2063750"/>
            <a:ext cx="100012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8476023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8449035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85" name="Oval 502"/>
          <p:cNvSpPr>
            <a:spLocks noChangeArrowheads="1"/>
          </p:cNvSpPr>
          <p:nvPr/>
        </p:nvSpPr>
        <p:spPr bwMode="auto">
          <a:xfrm rot="19807440" flipH="1">
            <a:off x="9107848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8491898" y="2636839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87" name="Line 504"/>
          <p:cNvSpPr>
            <a:spLocks noChangeShapeType="1"/>
          </p:cNvSpPr>
          <p:nvPr/>
        </p:nvSpPr>
        <p:spPr bwMode="auto">
          <a:xfrm rot="19807440" flipH="1">
            <a:off x="8353786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9233260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8566510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90" name="Oval 509"/>
          <p:cNvSpPr>
            <a:spLocks noChangeArrowheads="1"/>
          </p:cNvSpPr>
          <p:nvPr/>
        </p:nvSpPr>
        <p:spPr bwMode="auto">
          <a:xfrm rot="1792560">
            <a:off x="8601435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9228498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92" name="Line 511"/>
          <p:cNvSpPr>
            <a:spLocks noChangeShapeType="1"/>
          </p:cNvSpPr>
          <p:nvPr/>
        </p:nvSpPr>
        <p:spPr bwMode="auto">
          <a:xfrm rot="1792560">
            <a:off x="8428399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6628" name="Object 5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93448"/>
              </p:ext>
            </p:extLst>
          </p:nvPr>
        </p:nvGraphicFramePr>
        <p:xfrm>
          <a:off x="9261835" y="4799014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26628" name="Object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835" y="4799014"/>
                        <a:ext cx="546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3" name="Text Box 513"/>
          <p:cNvSpPr txBox="1">
            <a:spLocks noChangeArrowheads="1"/>
          </p:cNvSpPr>
          <p:nvPr/>
        </p:nvSpPr>
        <p:spPr bwMode="auto">
          <a:xfrm>
            <a:off x="6901224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s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6694" name="Text Box 514"/>
          <p:cNvSpPr txBox="1">
            <a:spLocks noChangeArrowheads="1"/>
          </p:cNvSpPr>
          <p:nvPr/>
        </p:nvSpPr>
        <p:spPr bwMode="auto">
          <a:xfrm>
            <a:off x="8728436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s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6695" name="Freeform 515"/>
          <p:cNvSpPr>
            <a:spLocks/>
          </p:cNvSpPr>
          <p:nvPr/>
        </p:nvSpPr>
        <p:spPr bwMode="auto">
          <a:xfrm>
            <a:off x="6894873" y="2771776"/>
            <a:ext cx="800100" cy="1381125"/>
          </a:xfrm>
          <a:custGeom>
            <a:avLst/>
            <a:gdLst>
              <a:gd name="T0" fmla="*/ 0 w 504"/>
              <a:gd name="T1" fmla="*/ 0 h 870"/>
              <a:gd name="T2" fmla="*/ 325100970 w 504"/>
              <a:gd name="T3" fmla="*/ 158769055 h 870"/>
              <a:gd name="T4" fmla="*/ 753527528 w 504"/>
              <a:gd name="T5" fmla="*/ 282257520 h 870"/>
              <a:gd name="T6" fmla="*/ 987901408 w 504"/>
              <a:gd name="T7" fmla="*/ 304938126 h 870"/>
              <a:gd name="T8" fmla="*/ 1207155742 w 504"/>
              <a:gd name="T9" fmla="*/ 365423447 h 870"/>
              <a:gd name="T10" fmla="*/ 1234876660 w 504"/>
              <a:gd name="T11" fmla="*/ 1945560873 h 870"/>
              <a:gd name="T12" fmla="*/ 1023183587 w 504"/>
              <a:gd name="T13" fmla="*/ 2114412088 h 870"/>
              <a:gd name="T14" fmla="*/ 720764711 w 504"/>
              <a:gd name="T15" fmla="*/ 2099291155 h 870"/>
              <a:gd name="T16" fmla="*/ 483870081 w 504"/>
              <a:gd name="T17" fmla="*/ 2086689583 h 870"/>
              <a:gd name="T18" fmla="*/ 211693173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96" name="Text Box 516"/>
          <p:cNvSpPr txBox="1">
            <a:spLocks noChangeArrowheads="1"/>
          </p:cNvSpPr>
          <p:nvPr/>
        </p:nvSpPr>
        <p:spPr bwMode="auto">
          <a:xfrm>
            <a:off x="5909035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c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6697" name="Freeform 517"/>
          <p:cNvSpPr>
            <a:spLocks/>
          </p:cNvSpPr>
          <p:nvPr/>
        </p:nvSpPr>
        <p:spPr bwMode="auto">
          <a:xfrm>
            <a:off x="7358423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31854370 w 272"/>
              <a:gd name="T3" fmla="*/ 201612564 h 989"/>
              <a:gd name="T4" fmla="*/ 647680858 w 272"/>
              <a:gd name="T5" fmla="*/ 370463888 h 989"/>
              <a:gd name="T6" fmla="*/ 675401770 w 272"/>
              <a:gd name="T7" fmla="*/ 1950601871 h 989"/>
              <a:gd name="T8" fmla="*/ 647680858 w 272"/>
              <a:gd name="T9" fmla="*/ 2147483647 h 989"/>
              <a:gd name="T10" fmla="*/ 609877737 w 272"/>
              <a:gd name="T11" fmla="*/ 2147483647 h 989"/>
              <a:gd name="T12" fmla="*/ 420865310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98" name="Freeform 518"/>
          <p:cNvSpPr>
            <a:spLocks/>
          </p:cNvSpPr>
          <p:nvPr/>
        </p:nvSpPr>
        <p:spPr bwMode="auto">
          <a:xfrm>
            <a:off x="7942624" y="2733675"/>
            <a:ext cx="638175" cy="1538288"/>
          </a:xfrm>
          <a:custGeom>
            <a:avLst/>
            <a:gdLst>
              <a:gd name="T0" fmla="*/ 771167777 w 402"/>
              <a:gd name="T1" fmla="*/ 0 h 969"/>
              <a:gd name="T2" fmla="*/ 604837515 w 402"/>
              <a:gd name="T3" fmla="*/ 90725656 h 969"/>
              <a:gd name="T4" fmla="*/ 438507253 w 402"/>
              <a:gd name="T5" fmla="*/ 181451313 h 969"/>
              <a:gd name="T6" fmla="*/ 226814093 w 402"/>
              <a:gd name="T7" fmla="*/ 299899509 h 969"/>
              <a:gd name="T8" fmla="*/ 63004706 w 402"/>
              <a:gd name="T9" fmla="*/ 448588044 h 969"/>
              <a:gd name="T10" fmla="*/ 35282189 w 402"/>
              <a:gd name="T11" fmla="*/ 2026206567 h 969"/>
              <a:gd name="T12" fmla="*/ 246975337 w 402"/>
              <a:gd name="T13" fmla="*/ 2147483647 h 969"/>
              <a:gd name="T14" fmla="*/ 657761574 w 402"/>
              <a:gd name="T15" fmla="*/ 2147483647 h 969"/>
              <a:gd name="T16" fmla="*/ 1013102902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99" name="Text Box 519"/>
          <p:cNvSpPr txBox="1">
            <a:spLocks noChangeArrowheads="1"/>
          </p:cNvSpPr>
          <p:nvPr/>
        </p:nvSpPr>
        <p:spPr bwMode="auto">
          <a:xfrm>
            <a:off x="7167924" y="4498976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c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6700" name="Text Box 520"/>
          <p:cNvSpPr txBox="1">
            <a:spLocks noChangeArrowheads="1"/>
          </p:cNvSpPr>
          <p:nvPr/>
        </p:nvSpPr>
        <p:spPr bwMode="auto">
          <a:xfrm>
            <a:off x="8855435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  <a:r>
              <a:rPr lang="en-US" altLang="en-US" sz="2800" baseline="-25000" dirty="0">
                <a:latin typeface="Comic Sans MS" pitchFamily="66" charset="0"/>
              </a:rPr>
              <a:t>c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6701" name="Text Box 521"/>
          <p:cNvSpPr txBox="1">
            <a:spLocks noChangeArrowheads="1"/>
          </p:cNvSpPr>
          <p:nvPr/>
        </p:nvSpPr>
        <p:spPr bwMode="auto">
          <a:xfrm>
            <a:off x="7883886" y="3357564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omic Sans MS" pitchFamily="66" charset="0"/>
              </a:rPr>
              <a:t>R</a:t>
            </a:r>
          </a:p>
        </p:txBody>
      </p:sp>
      <p:sp>
        <p:nvSpPr>
          <p:cNvPr id="26702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1718035" y="2171700"/>
            <a:ext cx="3759200" cy="4076700"/>
          </a:xfrm>
        </p:spPr>
        <p:txBody>
          <a:bodyPr/>
          <a:lstStyle/>
          <a:p>
            <a:r>
              <a:rPr lang="en-US" altLang="en-US" dirty="0"/>
              <a:t>per-connection end-end throughput: min(R</a:t>
            </a:r>
            <a:r>
              <a:rPr lang="en-US" altLang="en-US" baseline="-25000" dirty="0"/>
              <a:t>c</a:t>
            </a:r>
            <a:r>
              <a:rPr lang="en-US" altLang="en-US" dirty="0"/>
              <a:t>,R</a:t>
            </a:r>
            <a:r>
              <a:rPr lang="en-US" altLang="en-US" baseline="-25000" dirty="0"/>
              <a:t>s</a:t>
            </a:r>
            <a:r>
              <a:rPr lang="en-US" altLang="en-US" dirty="0"/>
              <a:t>,R/10)</a:t>
            </a:r>
          </a:p>
          <a:p>
            <a:r>
              <a:rPr lang="en-US" altLang="en-US" dirty="0"/>
              <a:t>in practice: R</a:t>
            </a:r>
            <a:r>
              <a:rPr lang="en-US" altLang="en-US" baseline="-25000" dirty="0"/>
              <a:t>c</a:t>
            </a:r>
            <a:r>
              <a:rPr lang="en-US" altLang="en-US" dirty="0"/>
              <a:t> or R</a:t>
            </a:r>
            <a:r>
              <a:rPr lang="en-US" altLang="en-US" baseline="-25000" dirty="0"/>
              <a:t>s</a:t>
            </a:r>
            <a:r>
              <a:rPr lang="en-US" altLang="en-US" dirty="0"/>
              <a:t> is often bottleneck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67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F981A-E8B9-4C4D-AA5B-1BE152F4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701852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D91D-3184-40AC-BB49-CAA019E9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B6E0-1F2F-41CD-A4AC-18641288C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out a number of </a:t>
            </a:r>
            <a:r>
              <a:rPr lang="en-US" dirty="0" err="1"/>
              <a:t>speedtest</a:t>
            </a:r>
            <a:r>
              <a:rPr lang="en-US" dirty="0"/>
              <a:t> services:</a:t>
            </a:r>
          </a:p>
          <a:p>
            <a:pPr lvl="1"/>
            <a:r>
              <a:rPr lang="en-US" dirty="0">
                <a:hlinkClick r:id="rId2"/>
              </a:rPr>
              <a:t>http://www.myspeedmeter.net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https://www.speedtest.net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https://www.speedcheck.org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6FEEF-C160-4CC0-A898-D2B4BBB7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2FD2-464F-4E49-8E74-58DE12BD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9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classify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your expectations for a computer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Internet?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The Internet structure</a:t>
            </a:r>
          </a:p>
          <a:p>
            <a:pPr marL="1187450" lvl="3" indent="-273050"/>
            <a:r>
              <a:rPr lang="en-US" dirty="0"/>
              <a:t>Network edge</a:t>
            </a:r>
          </a:p>
          <a:p>
            <a:pPr marL="1187450" lvl="3" indent="-273050"/>
            <a:r>
              <a:rPr lang="en-US" dirty="0"/>
              <a:t>Network core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/>
              <a:t>Network performance</a:t>
            </a:r>
          </a:p>
          <a:p>
            <a:pPr marL="914400" lvl="1" indent="-452438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Layered model and protocols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549EE8-67C5-4D24-8C43-5D42F6DD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C60B9-8C55-4F92-956C-737EAA40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http://en.wikipedia.org/wiki/File:Internet_Connectivity_Distribution_%26_Core.svg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upload.wikimedia.org/wikipedia/commons/thumb/3/36/Internet_Connectivity_Distribution_%26_Core.svg/800px-Internet_Connectivity_Distribution_%26_Co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1"/>
            <a:ext cx="7620000" cy="44481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8A832-C03A-4D00-8DF1-BDC4DDC4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4377339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86968"/>
          </a:xfrm>
        </p:spPr>
        <p:txBody>
          <a:bodyPr>
            <a:normAutofit/>
          </a:bodyPr>
          <a:lstStyle/>
          <a:p>
            <a:r>
              <a:rPr lang="en-US" altLang="en-US" dirty="0"/>
              <a:t>Protocol “Layers”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0708" y="1619871"/>
            <a:ext cx="3581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altLang="en-US" sz="2400" dirty="0"/>
              <a:t>many “pieces”:</a:t>
            </a:r>
          </a:p>
          <a:p>
            <a:pPr lvl="1"/>
            <a:r>
              <a:rPr lang="en-US" altLang="en-US" dirty="0"/>
              <a:t>hosts</a:t>
            </a:r>
          </a:p>
          <a:p>
            <a:pPr lvl="1"/>
            <a:r>
              <a:rPr lang="en-US" altLang="en-US" dirty="0"/>
              <a:t>routers</a:t>
            </a:r>
          </a:p>
          <a:p>
            <a:pPr lvl="1"/>
            <a:r>
              <a:rPr lang="en-US" altLang="en-US" dirty="0"/>
              <a:t>links of various media</a:t>
            </a:r>
          </a:p>
          <a:p>
            <a:pPr lvl="1"/>
            <a:r>
              <a:rPr lang="en-US" altLang="en-US" dirty="0"/>
              <a:t>applications</a:t>
            </a:r>
          </a:p>
          <a:p>
            <a:pPr lvl="1"/>
            <a:r>
              <a:rPr lang="en-US" altLang="en-US" dirty="0"/>
              <a:t>protocols</a:t>
            </a:r>
          </a:p>
          <a:p>
            <a:pPr lvl="1"/>
            <a:r>
              <a:rPr lang="en-US" altLang="en-US" dirty="0"/>
              <a:t>hardware, software</a:t>
            </a:r>
            <a:endParaRPr lang="en-US" altLang="en-US" sz="2000" dirty="0"/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58219" y="2031280"/>
            <a:ext cx="3943350" cy="26193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u="sng" dirty="0">
                <a:solidFill>
                  <a:srgbClr val="FF0000"/>
                </a:solidFill>
              </a:rPr>
              <a:t>Question:</a:t>
            </a:r>
            <a:r>
              <a:rPr lang="en-US" altLang="en-US" sz="2400" u="sng" dirty="0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400" dirty="0"/>
              <a:t>Is there any hope of </a:t>
            </a:r>
            <a:r>
              <a:rPr lang="en-US" altLang="en-US" sz="2400" i="1" dirty="0"/>
              <a:t>organizing</a:t>
            </a:r>
            <a:r>
              <a:rPr lang="en-US" altLang="en-US" sz="2400" dirty="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/>
          </a:p>
          <a:p>
            <a:pPr algn="ctr">
              <a:buFont typeface="Wingdings" pitchFamily="2" charset="2"/>
              <a:buNone/>
            </a:pPr>
            <a:r>
              <a:rPr lang="en-US" altLang="en-US" sz="2400" dirty="0"/>
              <a:t>Or at least our discussion of networks?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C00FC-BFAD-4452-B4F6-FADAB84B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002913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12606-B3BB-49C6-B7BF-20D1AD8B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272784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2E91F-2E9C-43A4-9EAF-059E3024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5DD6E439-D37A-46FE-BA37-15080BA89DE4}" type="slidenum">
              <a:rPr lang="en-US" smtClean="0"/>
              <a:t>71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F70A-022E-4D81-B5B1-7105BEEF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82" y="477214"/>
            <a:ext cx="2128003" cy="1473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99659-CFC5-4622-AA02-A37D4844F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53" y="571483"/>
            <a:ext cx="1223379" cy="1309016"/>
          </a:xfrm>
          <a:prstGeom prst="rect">
            <a:avLst/>
          </a:prstGeom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67B692AA-52A5-4A0C-8AAA-C464906A2EDF}"/>
              </a:ext>
            </a:extLst>
          </p:cNvPr>
          <p:cNvSpPr/>
          <p:nvPr/>
        </p:nvSpPr>
        <p:spPr>
          <a:xfrm>
            <a:off x="2799813" y="971722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</a:t>
            </a:r>
          </a:p>
        </p:txBody>
      </p:sp>
      <p:pic>
        <p:nvPicPr>
          <p:cNvPr id="34818" name="Picture 2" descr="Image result for rocky chang">
            <a:extLst>
              <a:ext uri="{FF2B5EF4-FFF2-40B4-BE49-F238E27FC236}">
                <a16:creationId xmlns:a16="http://schemas.microsoft.com/office/drawing/2014/main" id="{4F53F679-0596-4481-819C-2C16F078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0" y="571483"/>
            <a:ext cx="1016413" cy="13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EEA1B-19F8-4640-83D8-200F76F3D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13" y="2045322"/>
            <a:ext cx="996356" cy="996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77AEFF-58AD-4CF3-A140-2142D4C84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64" y="2045322"/>
            <a:ext cx="996356" cy="996356"/>
          </a:xfrm>
          <a:prstGeom prst="rect">
            <a:avLst/>
          </a:prstGeom>
        </p:spPr>
      </p:pic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54C96534-AAA8-407A-8B0C-3C1A58FE0661}"/>
              </a:ext>
            </a:extLst>
          </p:cNvPr>
          <p:cNvSpPr/>
          <p:nvPr/>
        </p:nvSpPr>
        <p:spPr>
          <a:xfrm>
            <a:off x="2776296" y="2120738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TLS/SSL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7A48B683-CCCB-4E53-8F4A-1DC7F16FF21D}"/>
              </a:ext>
            </a:extLst>
          </p:cNvPr>
          <p:cNvSpPr/>
          <p:nvPr/>
        </p:nvSpPr>
        <p:spPr>
          <a:xfrm>
            <a:off x="9806977" y="3205113"/>
            <a:ext cx="964930" cy="996356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C50A299B-E117-491D-8410-5C2CC990B7D1}"/>
              </a:ext>
            </a:extLst>
          </p:cNvPr>
          <p:cNvSpPr/>
          <p:nvPr/>
        </p:nvSpPr>
        <p:spPr>
          <a:xfrm>
            <a:off x="1415800" y="3255913"/>
            <a:ext cx="964930" cy="996356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0C3A5D77-4F89-4E3E-9B21-474DDB1A4ECF}"/>
              </a:ext>
            </a:extLst>
          </p:cNvPr>
          <p:cNvSpPr/>
          <p:nvPr/>
        </p:nvSpPr>
        <p:spPr>
          <a:xfrm>
            <a:off x="2776295" y="3319491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6A112-F5CF-4F96-907A-E0BE209C1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3" y="5548984"/>
            <a:ext cx="1309016" cy="1309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EF238A-CA07-48FF-A0A4-DBAF89B76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735" y="5444433"/>
            <a:ext cx="1280662" cy="12865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398281-14F6-46C7-B6F5-CAE5836185B3}"/>
              </a:ext>
            </a:extLst>
          </p:cNvPr>
          <p:cNvSpPr/>
          <p:nvPr/>
        </p:nvSpPr>
        <p:spPr>
          <a:xfrm>
            <a:off x="975360" y="4679084"/>
            <a:ext cx="1502572" cy="50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158.132.1.1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28F52B-6350-4A2F-9EA8-3C9A6AF2AC41}"/>
              </a:ext>
            </a:extLst>
          </p:cNvPr>
          <p:cNvSpPr/>
          <p:nvPr/>
        </p:nvSpPr>
        <p:spPr>
          <a:xfrm>
            <a:off x="9772644" y="4703748"/>
            <a:ext cx="1924564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172.217.163.227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EE96BE-516F-4FFC-83A3-1083C070CF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5" y="4697799"/>
            <a:ext cx="1155742" cy="5889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D4938C-15AA-4F98-B1B9-58C3E3DBD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41" y="4697799"/>
            <a:ext cx="1155742" cy="5889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C2A63A-7886-4679-898C-270707A85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47" y="4697799"/>
            <a:ext cx="1155742" cy="588913"/>
          </a:xfrm>
          <a:prstGeom prst="rect">
            <a:avLst/>
          </a:prstGeom>
        </p:spPr>
      </p:pic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5BA11A5-F553-4954-976C-0046F32DD4EB}"/>
              </a:ext>
            </a:extLst>
          </p:cNvPr>
          <p:cNvSpPr/>
          <p:nvPr/>
        </p:nvSpPr>
        <p:spPr>
          <a:xfrm>
            <a:off x="2477932" y="4785360"/>
            <a:ext cx="1099415" cy="33840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DAECFDDD-E725-4D76-8E5D-E9AB38CC0B9E}"/>
              </a:ext>
            </a:extLst>
          </p:cNvPr>
          <p:cNvSpPr/>
          <p:nvPr/>
        </p:nvSpPr>
        <p:spPr>
          <a:xfrm>
            <a:off x="4473473" y="4779930"/>
            <a:ext cx="1099415" cy="33840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5A276E8F-4E4C-4082-AB53-B63601985260}"/>
              </a:ext>
            </a:extLst>
          </p:cNvPr>
          <p:cNvSpPr/>
          <p:nvPr/>
        </p:nvSpPr>
        <p:spPr>
          <a:xfrm>
            <a:off x="8409494" y="4730484"/>
            <a:ext cx="1355009" cy="338389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69D9F102-61A8-4C87-8B21-921EEA9D59EE}"/>
              </a:ext>
            </a:extLst>
          </p:cNvPr>
          <p:cNvSpPr/>
          <p:nvPr/>
        </p:nvSpPr>
        <p:spPr>
          <a:xfrm>
            <a:off x="6508015" y="4785415"/>
            <a:ext cx="959585" cy="27428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0478D5D-9762-4DA7-8073-3A25996F4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3" y="5877199"/>
            <a:ext cx="1155742" cy="5889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C78C87-0108-43FE-A2C7-9D560EC5D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29" y="5877199"/>
            <a:ext cx="1155742" cy="5889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AD0A6E-CB7B-47D2-814E-51CAD781A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15" y="5877199"/>
            <a:ext cx="1155742" cy="5889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4DA47C-A859-4DF8-9ABB-5AE7B1C6E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3702" y="5942894"/>
            <a:ext cx="645451" cy="4295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64D21C-872B-4525-B39F-945EB51DC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4499" y="5942894"/>
            <a:ext cx="645451" cy="4295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5EB9A2-7AAA-45D7-A3B3-952D9BB296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0590" y="5915306"/>
            <a:ext cx="645451" cy="429518"/>
          </a:xfrm>
          <a:prstGeom prst="rect">
            <a:avLst/>
          </a:prstGeom>
        </p:spPr>
      </p:pic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5E7BF8B3-8E0D-46D2-8372-A66E0885081F}"/>
              </a:ext>
            </a:extLst>
          </p:cNvPr>
          <p:cNvSpPr/>
          <p:nvPr/>
        </p:nvSpPr>
        <p:spPr>
          <a:xfrm>
            <a:off x="2370086" y="5992887"/>
            <a:ext cx="1099415" cy="35193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802.11</a:t>
            </a:r>
          </a:p>
        </p:txBody>
      </p:sp>
      <p:sp>
        <p:nvSpPr>
          <p:cNvPr id="51" name="Arrow: Left-Right 50">
            <a:extLst>
              <a:ext uri="{FF2B5EF4-FFF2-40B4-BE49-F238E27FC236}">
                <a16:creationId xmlns:a16="http://schemas.microsoft.com/office/drawing/2014/main" id="{646CDC1F-7186-4713-BE54-B78953C30590}"/>
              </a:ext>
            </a:extLst>
          </p:cNvPr>
          <p:cNvSpPr/>
          <p:nvPr/>
        </p:nvSpPr>
        <p:spPr>
          <a:xfrm>
            <a:off x="8446579" y="5918484"/>
            <a:ext cx="1317924" cy="33840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95AC82-E33A-4ED5-91E1-28C686637D28}"/>
              </a:ext>
            </a:extLst>
          </p:cNvPr>
          <p:cNvSpPr txBox="1"/>
          <p:nvPr/>
        </p:nvSpPr>
        <p:spPr>
          <a:xfrm>
            <a:off x="6508015" y="615259"/>
            <a:ext cx="32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US" dirty="0"/>
              <a:t>://www.google.com.hk/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BD9414-6164-4FCE-BE7D-6CEED9BA069D}"/>
              </a:ext>
            </a:extLst>
          </p:cNvPr>
          <p:cNvSpPr txBox="1"/>
          <p:nvPr/>
        </p:nvSpPr>
        <p:spPr>
          <a:xfrm>
            <a:off x="6478408" y="1796007"/>
            <a:ext cx="32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www.google.com.hk/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9D0063-6162-4813-8C7C-CAFEBF26D92A}"/>
              </a:ext>
            </a:extLst>
          </p:cNvPr>
          <p:cNvSpPr txBox="1"/>
          <p:nvPr/>
        </p:nvSpPr>
        <p:spPr>
          <a:xfrm>
            <a:off x="2172167" y="3055143"/>
            <a:ext cx="140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port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88030D-1DDE-4666-896A-1F448C500A1A}"/>
              </a:ext>
            </a:extLst>
          </p:cNvPr>
          <p:cNvSpPr txBox="1"/>
          <p:nvPr/>
        </p:nvSpPr>
        <p:spPr>
          <a:xfrm>
            <a:off x="8713115" y="3007869"/>
            <a:ext cx="140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port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338D5C-BEC9-46B9-B1C5-0987A47AD794}"/>
              </a:ext>
            </a:extLst>
          </p:cNvPr>
          <p:cNvSpPr txBox="1"/>
          <p:nvPr/>
        </p:nvSpPr>
        <p:spPr>
          <a:xfrm>
            <a:off x="2161305" y="4335899"/>
            <a:ext cx="13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address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D50296-9963-4EF2-B7D8-A40C00A311F3}"/>
              </a:ext>
            </a:extLst>
          </p:cNvPr>
          <p:cNvSpPr txBox="1"/>
          <p:nvPr/>
        </p:nvSpPr>
        <p:spPr>
          <a:xfrm>
            <a:off x="8725993" y="4335899"/>
            <a:ext cx="13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address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1EB0AEF-8700-45CA-B06A-DC761AF19212}"/>
              </a:ext>
            </a:extLst>
          </p:cNvPr>
          <p:cNvSpPr txBox="1"/>
          <p:nvPr/>
        </p:nvSpPr>
        <p:spPr>
          <a:xfrm>
            <a:off x="2123922" y="5623555"/>
            <a:ext cx="161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A5C9EA-F775-4A5E-8F26-9096C34F0EAA}"/>
              </a:ext>
            </a:extLst>
          </p:cNvPr>
          <p:cNvSpPr txBox="1"/>
          <p:nvPr/>
        </p:nvSpPr>
        <p:spPr>
          <a:xfrm>
            <a:off x="8180873" y="5604325"/>
            <a:ext cx="161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 address</a:t>
            </a:r>
          </a:p>
        </p:txBody>
      </p:sp>
    </p:spTree>
    <p:extLst>
      <p:ext uri="{BB962C8B-B14F-4D97-AF65-F5344CB8AC3E}">
        <p14:creationId xmlns:p14="http://schemas.microsoft.com/office/powerpoint/2010/main" val="12213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7" grpId="0" animBg="1"/>
      <p:bldP spid="15" grpId="0" animBg="1"/>
      <p:bldP spid="19" grpId="0" animBg="1"/>
      <p:bldP spid="20" grpId="0" animBg="1"/>
      <p:bldP spid="24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46" grpId="0" animBg="1"/>
      <p:bldP spid="51" grpId="0" animBg="1"/>
      <p:bldP spid="52" grpId="0"/>
      <p:bldP spid="57" grpId="0"/>
      <p:bldP spid="54" grpId="0"/>
      <p:bldP spid="59" grpId="0"/>
      <p:bldP spid="55" grpId="0"/>
      <p:bldP spid="61" grpId="0"/>
      <p:bldP spid="58" grpId="0"/>
      <p:bldP spid="6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6174B4-FAD2-4031-B1C4-24C3ADF4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7E8DB-2ED9-49DD-9CED-4FC49B797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any packet captured by your Wireshark. How many protocol layers are included in that packet?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5059E4-3A28-4B28-A601-1940F56B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C261F-AEAC-4BF5-917E-FCE7901B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47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Freeform 2"/>
          <p:cNvSpPr>
            <a:spLocks/>
          </p:cNvSpPr>
          <p:nvPr/>
        </p:nvSpPr>
        <p:spPr bwMode="auto">
          <a:xfrm>
            <a:off x="5341939" y="1739901"/>
            <a:ext cx="4048125" cy="3833813"/>
          </a:xfrm>
          <a:custGeom>
            <a:avLst/>
            <a:gdLst>
              <a:gd name="T0" fmla="*/ 1491932326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5" name="Freeform 3"/>
          <p:cNvSpPr>
            <a:spLocks/>
          </p:cNvSpPr>
          <p:nvPr/>
        </p:nvSpPr>
        <p:spPr bwMode="auto">
          <a:xfrm>
            <a:off x="8653464" y="2538414"/>
            <a:ext cx="638175" cy="852487"/>
          </a:xfrm>
          <a:custGeom>
            <a:avLst/>
            <a:gdLst>
              <a:gd name="T0" fmla="*/ 1013102902 w 402"/>
              <a:gd name="T1" fmla="*/ 914815369 h 537"/>
              <a:gd name="T2" fmla="*/ 70564378 w 402"/>
              <a:gd name="T3" fmla="*/ 0 h 537"/>
              <a:gd name="T4" fmla="*/ 0 w 402"/>
              <a:gd name="T5" fmla="*/ 1184471014 h 537"/>
              <a:gd name="T6" fmla="*/ 609877826 w 402"/>
              <a:gd name="T7" fmla="*/ 1353322100 h 537"/>
              <a:gd name="T8" fmla="*/ 1013102902 w 402"/>
              <a:gd name="T9" fmla="*/ 914815369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40214" y="515938"/>
            <a:ext cx="112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5622926" y="14938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276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6" y="1493838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Freeform 10"/>
          <p:cNvSpPr>
            <a:spLocks/>
          </p:cNvSpPr>
          <p:nvPr/>
        </p:nvSpPr>
        <p:spPr bwMode="auto">
          <a:xfrm>
            <a:off x="5392738" y="946151"/>
            <a:ext cx="360362" cy="1577975"/>
          </a:xfrm>
          <a:custGeom>
            <a:avLst/>
            <a:gdLst>
              <a:gd name="T0" fmla="*/ 462688569 w 267"/>
              <a:gd name="T1" fmla="*/ 824929666 h 1186"/>
              <a:gd name="T2" fmla="*/ 0 w 267"/>
              <a:gd name="T3" fmla="*/ 0 h 1186"/>
              <a:gd name="T4" fmla="*/ 0 w 267"/>
              <a:gd name="T5" fmla="*/ 2099498199 h 1186"/>
              <a:gd name="T6" fmla="*/ 486369875 w 267"/>
              <a:gd name="T7" fmla="*/ 1154192774 h 1186"/>
              <a:gd name="T8" fmla="*/ 462688569 w 267"/>
              <a:gd name="T9" fmla="*/ 82492966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58" name="Group 11"/>
          <p:cNvGrpSpPr>
            <a:grpSpLocks/>
          </p:cNvGrpSpPr>
          <p:nvPr/>
        </p:nvGrpSpPr>
        <p:grpSpPr bwMode="auto">
          <a:xfrm>
            <a:off x="9012238" y="3119438"/>
            <a:ext cx="976312" cy="277812"/>
            <a:chOff x="198" y="3765"/>
            <a:chExt cx="693" cy="287"/>
          </a:xfrm>
        </p:grpSpPr>
        <p:sp>
          <p:nvSpPr>
            <p:cNvPr id="27788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89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90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791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277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7792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27793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4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5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7659" name="Rectangle 23"/>
          <p:cNvSpPr>
            <a:spLocks noChangeArrowheads="1"/>
          </p:cNvSpPr>
          <p:nvPr/>
        </p:nvSpPr>
        <p:spPr bwMode="auto">
          <a:xfrm>
            <a:off x="4168775" y="952501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0" name="Rectangle 24"/>
          <p:cNvSpPr>
            <a:spLocks noChangeArrowheads="1"/>
          </p:cNvSpPr>
          <p:nvPr/>
        </p:nvSpPr>
        <p:spPr bwMode="auto">
          <a:xfrm>
            <a:off x="4121151" y="10239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>
            <a:off x="4121150" y="13414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4078289" y="9906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physical</a:t>
            </a:r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4129088" y="16621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4" name="Line 28"/>
          <p:cNvSpPr>
            <a:spLocks noChangeShapeType="1"/>
          </p:cNvSpPr>
          <p:nvPr/>
        </p:nvSpPr>
        <p:spPr bwMode="auto">
          <a:xfrm>
            <a:off x="4133850" y="19431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4133850" y="22193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743200" y="1660526"/>
            <a:ext cx="1208088" cy="303213"/>
            <a:chOff x="501" y="1990"/>
            <a:chExt cx="761" cy="191"/>
          </a:xfrm>
        </p:grpSpPr>
        <p:sp>
          <p:nvSpPr>
            <p:cNvPr id="27782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83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84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85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86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87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19288" y="1289050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3057526" y="1325563"/>
            <a:ext cx="301625" cy="292100"/>
            <a:chOff x="1962" y="2058"/>
            <a:chExt cx="190" cy="184"/>
          </a:xfrm>
        </p:grpSpPr>
        <p:sp>
          <p:nvSpPr>
            <p:cNvPr id="27780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81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19264" y="1628775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7670" name="Text Box 54"/>
          <p:cNvSpPr txBox="1">
            <a:spLocks noChangeArrowheads="1"/>
          </p:cNvSpPr>
          <p:nvPr/>
        </p:nvSpPr>
        <p:spPr bwMode="auto">
          <a:xfrm>
            <a:off x="3071814" y="4449764"/>
            <a:ext cx="150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27651" name="Object 55"/>
          <p:cNvGraphicFramePr>
            <a:graphicFrameLocks noChangeAspect="1"/>
          </p:cNvGraphicFramePr>
          <p:nvPr/>
        </p:nvGraphicFramePr>
        <p:xfrm>
          <a:off x="4733926" y="53800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2765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5380038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Freeform 56"/>
          <p:cNvSpPr>
            <a:spLocks/>
          </p:cNvSpPr>
          <p:nvPr/>
        </p:nvSpPr>
        <p:spPr bwMode="auto">
          <a:xfrm>
            <a:off x="4503738" y="4832351"/>
            <a:ext cx="360362" cy="1577975"/>
          </a:xfrm>
          <a:custGeom>
            <a:avLst/>
            <a:gdLst>
              <a:gd name="T0" fmla="*/ 462688569 w 267"/>
              <a:gd name="T1" fmla="*/ 824929666 h 1186"/>
              <a:gd name="T2" fmla="*/ 0 w 267"/>
              <a:gd name="T3" fmla="*/ 0 h 1186"/>
              <a:gd name="T4" fmla="*/ 0 w 267"/>
              <a:gd name="T5" fmla="*/ 2099498199 h 1186"/>
              <a:gd name="T6" fmla="*/ 486369875 w 267"/>
              <a:gd name="T7" fmla="*/ 1154192774 h 1186"/>
              <a:gd name="T8" fmla="*/ 462688569 w 267"/>
              <a:gd name="T9" fmla="*/ 82492966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2" name="Rectangle 57"/>
          <p:cNvSpPr>
            <a:spLocks noChangeArrowheads="1"/>
          </p:cNvSpPr>
          <p:nvPr/>
        </p:nvSpPr>
        <p:spPr bwMode="auto">
          <a:xfrm>
            <a:off x="3279775" y="4838701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3" name="Rectangle 58"/>
          <p:cNvSpPr>
            <a:spLocks noChangeArrowheads="1"/>
          </p:cNvSpPr>
          <p:nvPr/>
        </p:nvSpPr>
        <p:spPr bwMode="auto">
          <a:xfrm>
            <a:off x="3232151" y="49101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4" name="Line 59"/>
          <p:cNvSpPr>
            <a:spLocks noChangeShapeType="1"/>
          </p:cNvSpPr>
          <p:nvPr/>
        </p:nvSpPr>
        <p:spPr bwMode="auto">
          <a:xfrm>
            <a:off x="3232150" y="52276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5" name="Text Box 60"/>
          <p:cNvSpPr txBox="1">
            <a:spLocks noChangeArrowheads="1"/>
          </p:cNvSpPr>
          <p:nvPr/>
        </p:nvSpPr>
        <p:spPr bwMode="auto">
          <a:xfrm>
            <a:off x="3189289" y="48768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physical</a:t>
            </a:r>
          </a:p>
        </p:txBody>
      </p:sp>
      <p:sp>
        <p:nvSpPr>
          <p:cNvPr id="27676" name="Line 61"/>
          <p:cNvSpPr>
            <a:spLocks noChangeShapeType="1"/>
          </p:cNvSpPr>
          <p:nvPr/>
        </p:nvSpPr>
        <p:spPr bwMode="auto">
          <a:xfrm>
            <a:off x="3240088" y="55483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7" name="Line 62"/>
          <p:cNvSpPr>
            <a:spLocks noChangeShapeType="1"/>
          </p:cNvSpPr>
          <p:nvPr/>
        </p:nvSpPr>
        <p:spPr bwMode="auto">
          <a:xfrm>
            <a:off x="3244850" y="58293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8" name="Line 63"/>
          <p:cNvSpPr>
            <a:spLocks noChangeShapeType="1"/>
          </p:cNvSpPr>
          <p:nvPr/>
        </p:nvSpPr>
        <p:spPr bwMode="auto">
          <a:xfrm>
            <a:off x="3244850" y="61055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679" name="Group 64"/>
          <p:cNvGrpSpPr>
            <a:grpSpLocks/>
          </p:cNvGrpSpPr>
          <p:nvPr/>
        </p:nvGrpSpPr>
        <p:grpSpPr bwMode="auto">
          <a:xfrm>
            <a:off x="1676400" y="5819776"/>
            <a:ext cx="1479550" cy="303213"/>
            <a:chOff x="332" y="2224"/>
            <a:chExt cx="932" cy="191"/>
          </a:xfrm>
        </p:grpSpPr>
        <p:sp>
          <p:nvSpPr>
            <p:cNvPr id="27772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73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74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75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76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77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8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9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0" name="Group 73"/>
          <p:cNvGrpSpPr>
            <a:grpSpLocks/>
          </p:cNvGrpSpPr>
          <p:nvPr/>
        </p:nvGrpSpPr>
        <p:grpSpPr bwMode="auto">
          <a:xfrm>
            <a:off x="1944689" y="5521326"/>
            <a:ext cx="1208087" cy="303213"/>
            <a:chOff x="501" y="1990"/>
            <a:chExt cx="761" cy="191"/>
          </a:xfrm>
        </p:grpSpPr>
        <p:sp>
          <p:nvSpPr>
            <p:cNvPr id="27766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7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8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69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70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1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1" name="Group 80"/>
          <p:cNvGrpSpPr>
            <a:grpSpLocks/>
          </p:cNvGrpSpPr>
          <p:nvPr/>
        </p:nvGrpSpPr>
        <p:grpSpPr bwMode="auto">
          <a:xfrm>
            <a:off x="2247900" y="5213351"/>
            <a:ext cx="890588" cy="303213"/>
            <a:chOff x="645" y="1734"/>
            <a:chExt cx="561" cy="191"/>
          </a:xfrm>
        </p:grpSpPr>
        <p:sp>
          <p:nvSpPr>
            <p:cNvPr id="2776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6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2" name="Group 85"/>
          <p:cNvGrpSpPr>
            <a:grpSpLocks/>
          </p:cNvGrpSpPr>
          <p:nvPr/>
        </p:nvGrpSpPr>
        <p:grpSpPr bwMode="auto">
          <a:xfrm>
            <a:off x="2454275" y="4902201"/>
            <a:ext cx="679450" cy="301625"/>
            <a:chOff x="780" y="1553"/>
            <a:chExt cx="428" cy="190"/>
          </a:xfrm>
        </p:grpSpPr>
        <p:sp>
          <p:nvSpPr>
            <p:cNvPr id="27760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1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</p:grpSp>
      <p:grpSp>
        <p:nvGrpSpPr>
          <p:cNvPr id="27683" name="Group 88"/>
          <p:cNvGrpSpPr>
            <a:grpSpLocks/>
          </p:cNvGrpSpPr>
          <p:nvPr/>
        </p:nvGrpSpPr>
        <p:grpSpPr bwMode="auto">
          <a:xfrm>
            <a:off x="7178676" y="4456113"/>
            <a:ext cx="1387475" cy="1035050"/>
            <a:chOff x="3601" y="168"/>
            <a:chExt cx="874" cy="652"/>
          </a:xfrm>
        </p:grpSpPr>
        <p:sp>
          <p:nvSpPr>
            <p:cNvPr id="2775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5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775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684" name="Group 94"/>
          <p:cNvGrpSpPr>
            <a:grpSpLocks/>
          </p:cNvGrpSpPr>
          <p:nvPr/>
        </p:nvGrpSpPr>
        <p:grpSpPr bwMode="auto">
          <a:xfrm>
            <a:off x="7345364" y="2563814"/>
            <a:ext cx="1387475" cy="733425"/>
            <a:chOff x="4696" y="597"/>
            <a:chExt cx="874" cy="462"/>
          </a:xfrm>
        </p:grpSpPr>
        <p:sp>
          <p:nvSpPr>
            <p:cNvPr id="2775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5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27685" name="Freeform 99"/>
          <p:cNvSpPr>
            <a:spLocks/>
          </p:cNvSpPr>
          <p:nvPr/>
        </p:nvSpPr>
        <p:spPr bwMode="auto">
          <a:xfrm>
            <a:off x="8502650" y="4448176"/>
            <a:ext cx="655638" cy="1135063"/>
          </a:xfrm>
          <a:custGeom>
            <a:avLst/>
            <a:gdLst>
              <a:gd name="T0" fmla="*/ 1040826208 w 413"/>
              <a:gd name="T1" fmla="*/ 1436489602 h 715"/>
              <a:gd name="T2" fmla="*/ 22682217 w 413"/>
              <a:gd name="T3" fmla="*/ 0 h 715"/>
              <a:gd name="T4" fmla="*/ 0 w 413"/>
              <a:gd name="T5" fmla="*/ 1522174923 h 715"/>
              <a:gd name="T6" fmla="*/ 1000503689 w 413"/>
              <a:gd name="T7" fmla="*/ 1801913485 h 715"/>
              <a:gd name="T8" fmla="*/ 1040826208 w 413"/>
              <a:gd name="T9" fmla="*/ 1436489602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6" name="Group 100"/>
          <p:cNvGrpSpPr>
            <a:grpSpLocks/>
          </p:cNvGrpSpPr>
          <p:nvPr/>
        </p:nvGrpSpPr>
        <p:grpSpPr bwMode="auto">
          <a:xfrm>
            <a:off x="9105901" y="5275264"/>
            <a:ext cx="766763" cy="433387"/>
            <a:chOff x="3600" y="219"/>
            <a:chExt cx="360" cy="175"/>
          </a:xfrm>
        </p:grpSpPr>
        <p:sp>
          <p:nvSpPr>
            <p:cNvPr id="27738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39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40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41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7742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7743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48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9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50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7744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4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7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7687" name="Freeform 114"/>
          <p:cNvSpPr>
            <a:spLocks/>
          </p:cNvSpPr>
          <p:nvPr/>
        </p:nvSpPr>
        <p:spPr bwMode="auto">
          <a:xfrm>
            <a:off x="3352800" y="8255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688" name="Group 115"/>
          <p:cNvGrpSpPr>
            <a:grpSpLocks/>
          </p:cNvGrpSpPr>
          <p:nvPr/>
        </p:nvGrpSpPr>
        <p:grpSpPr bwMode="auto">
          <a:xfrm>
            <a:off x="5762625" y="4838701"/>
            <a:ext cx="1479550" cy="303213"/>
            <a:chOff x="332" y="2224"/>
            <a:chExt cx="932" cy="191"/>
          </a:xfrm>
        </p:grpSpPr>
        <p:sp>
          <p:nvSpPr>
            <p:cNvPr id="2773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3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3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3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3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3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9" name="Group 124"/>
          <p:cNvGrpSpPr>
            <a:grpSpLocks/>
          </p:cNvGrpSpPr>
          <p:nvPr/>
        </p:nvGrpSpPr>
        <p:grpSpPr bwMode="auto">
          <a:xfrm>
            <a:off x="6021389" y="4532313"/>
            <a:ext cx="1208087" cy="303212"/>
            <a:chOff x="501" y="1990"/>
            <a:chExt cx="761" cy="191"/>
          </a:xfrm>
        </p:grpSpPr>
        <p:sp>
          <p:nvSpPr>
            <p:cNvPr id="2772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2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2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8793164" y="4899026"/>
            <a:ext cx="1208087" cy="303213"/>
            <a:chOff x="501" y="1990"/>
            <a:chExt cx="761" cy="191"/>
          </a:xfrm>
        </p:grpSpPr>
        <p:sp>
          <p:nvSpPr>
            <p:cNvPr id="2771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1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2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2462213" y="1957388"/>
            <a:ext cx="1479550" cy="303212"/>
            <a:chOff x="332" y="2224"/>
            <a:chExt cx="932" cy="191"/>
          </a:xfrm>
        </p:grpSpPr>
        <p:sp>
          <p:nvSpPr>
            <p:cNvPr id="2771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1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1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1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1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1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92" name="Text Box 166"/>
          <p:cNvSpPr txBox="1">
            <a:spLocks noChangeArrowheads="1"/>
          </p:cNvSpPr>
          <p:nvPr/>
        </p:nvSpPr>
        <p:spPr bwMode="auto">
          <a:xfrm>
            <a:off x="9445626" y="5703888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Comic Sans MS" pitchFamily="66" charset="0"/>
              </a:rPr>
              <a:t>router</a:t>
            </a:r>
          </a:p>
        </p:txBody>
      </p:sp>
      <p:sp>
        <p:nvSpPr>
          <p:cNvPr id="27693" name="Text Box 167"/>
          <p:cNvSpPr txBox="1">
            <a:spLocks noChangeArrowheads="1"/>
          </p:cNvSpPr>
          <p:nvPr/>
        </p:nvSpPr>
        <p:spPr bwMode="auto">
          <a:xfrm>
            <a:off x="9459914" y="3390901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Comic Sans MS" pitchFamily="66" charset="0"/>
              </a:rPr>
              <a:t>switch</a:t>
            </a:r>
          </a:p>
        </p:txBody>
      </p:sp>
      <p:sp>
        <p:nvSpPr>
          <p:cNvPr id="27694" name="Rectangle 168"/>
          <p:cNvSpPr>
            <a:spLocks noGrp="1" noChangeArrowheads="1"/>
          </p:cNvSpPr>
          <p:nvPr>
            <p:ph type="title"/>
          </p:nvPr>
        </p:nvSpPr>
        <p:spPr>
          <a:xfrm>
            <a:off x="559545" y="349252"/>
            <a:ext cx="3059001" cy="61732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2227264" y="984250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3287713" y="1011239"/>
            <a:ext cx="679450" cy="301625"/>
            <a:chOff x="780" y="1553"/>
            <a:chExt cx="428" cy="190"/>
          </a:xfrm>
        </p:grpSpPr>
        <p:sp>
          <p:nvSpPr>
            <p:cNvPr id="2770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0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3052764" y="1331914"/>
            <a:ext cx="903287" cy="301625"/>
            <a:chOff x="1851" y="2046"/>
            <a:chExt cx="569" cy="190"/>
          </a:xfrm>
        </p:grpSpPr>
        <p:grpSp>
          <p:nvGrpSpPr>
            <p:cNvPr id="2770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2770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770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itchFamily="66" charset="0"/>
                  </a:rPr>
                  <a:t>H</a:t>
                </a:r>
                <a:r>
                  <a:rPr lang="en-US" altLang="en-US" sz="1800" baseline="-25000" dirty="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2770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2770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770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itchFamily="66" charset="0"/>
                  </a:rPr>
                  <a:t>M</a:t>
                </a:r>
                <a:endParaRPr lang="en-US" altLang="en-US" sz="1400" dirty="0"/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2759076" y="1655763"/>
            <a:ext cx="301625" cy="292100"/>
            <a:chOff x="1962" y="2058"/>
            <a:chExt cx="190" cy="184"/>
          </a:xfrm>
        </p:grpSpPr>
        <p:sp>
          <p:nvSpPr>
            <p:cNvPr id="2770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0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681164" y="19351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73</a:t>
            </a:fld>
            <a:endParaRPr lang="en-US" dirty="0"/>
          </a:p>
        </p:txBody>
      </p:sp>
      <p:sp>
        <p:nvSpPr>
          <p:cNvPr id="150" name="Rectangle 168">
            <a:extLst>
              <a:ext uri="{FF2B5EF4-FFF2-40B4-BE49-F238E27FC236}">
                <a16:creationId xmlns:a16="http://schemas.microsoft.com/office/drawing/2014/main" id="{2F1547DE-E80F-4585-B73C-570863BBB7B9}"/>
              </a:ext>
            </a:extLst>
          </p:cNvPr>
          <p:cNvSpPr txBox="1">
            <a:spLocks noChangeArrowheads="1"/>
          </p:cNvSpPr>
          <p:nvPr/>
        </p:nvSpPr>
        <p:spPr>
          <a:xfrm>
            <a:off x="559545" y="3527427"/>
            <a:ext cx="3000641" cy="50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err="1"/>
              <a:t>DEcapsulation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619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Freeform 2"/>
          <p:cNvSpPr>
            <a:spLocks/>
          </p:cNvSpPr>
          <p:nvPr/>
        </p:nvSpPr>
        <p:spPr bwMode="auto">
          <a:xfrm>
            <a:off x="5341939" y="1739901"/>
            <a:ext cx="4048125" cy="3833813"/>
          </a:xfrm>
          <a:custGeom>
            <a:avLst/>
            <a:gdLst>
              <a:gd name="T0" fmla="*/ 1491932326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5" name="Freeform 3"/>
          <p:cNvSpPr>
            <a:spLocks/>
          </p:cNvSpPr>
          <p:nvPr/>
        </p:nvSpPr>
        <p:spPr bwMode="auto">
          <a:xfrm>
            <a:off x="8653464" y="2538414"/>
            <a:ext cx="638175" cy="852487"/>
          </a:xfrm>
          <a:custGeom>
            <a:avLst/>
            <a:gdLst>
              <a:gd name="T0" fmla="*/ 1013102902 w 402"/>
              <a:gd name="T1" fmla="*/ 914815369 h 537"/>
              <a:gd name="T2" fmla="*/ 70564378 w 402"/>
              <a:gd name="T3" fmla="*/ 0 h 537"/>
              <a:gd name="T4" fmla="*/ 0 w 402"/>
              <a:gd name="T5" fmla="*/ 1184471014 h 537"/>
              <a:gd name="T6" fmla="*/ 609877826 w 402"/>
              <a:gd name="T7" fmla="*/ 1353322100 h 537"/>
              <a:gd name="T8" fmla="*/ 1013102902 w 402"/>
              <a:gd name="T9" fmla="*/ 914815369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240214" y="515938"/>
            <a:ext cx="112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5622926" y="14938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276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6" y="1493838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Freeform 10"/>
          <p:cNvSpPr>
            <a:spLocks/>
          </p:cNvSpPr>
          <p:nvPr/>
        </p:nvSpPr>
        <p:spPr bwMode="auto">
          <a:xfrm>
            <a:off x="5392738" y="946151"/>
            <a:ext cx="360362" cy="1577975"/>
          </a:xfrm>
          <a:custGeom>
            <a:avLst/>
            <a:gdLst>
              <a:gd name="T0" fmla="*/ 462688569 w 267"/>
              <a:gd name="T1" fmla="*/ 824929666 h 1186"/>
              <a:gd name="T2" fmla="*/ 0 w 267"/>
              <a:gd name="T3" fmla="*/ 0 h 1186"/>
              <a:gd name="T4" fmla="*/ 0 w 267"/>
              <a:gd name="T5" fmla="*/ 2099498199 h 1186"/>
              <a:gd name="T6" fmla="*/ 486369875 w 267"/>
              <a:gd name="T7" fmla="*/ 1154192774 h 1186"/>
              <a:gd name="T8" fmla="*/ 462688569 w 267"/>
              <a:gd name="T9" fmla="*/ 82492966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58" name="Group 11"/>
          <p:cNvGrpSpPr>
            <a:grpSpLocks/>
          </p:cNvGrpSpPr>
          <p:nvPr/>
        </p:nvGrpSpPr>
        <p:grpSpPr bwMode="auto">
          <a:xfrm>
            <a:off x="9012238" y="3119438"/>
            <a:ext cx="976312" cy="277812"/>
            <a:chOff x="198" y="3765"/>
            <a:chExt cx="693" cy="287"/>
          </a:xfrm>
        </p:grpSpPr>
        <p:sp>
          <p:nvSpPr>
            <p:cNvPr id="27788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89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90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791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277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7792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27793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4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95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7659" name="Rectangle 23"/>
          <p:cNvSpPr>
            <a:spLocks noChangeArrowheads="1"/>
          </p:cNvSpPr>
          <p:nvPr/>
        </p:nvSpPr>
        <p:spPr bwMode="auto">
          <a:xfrm>
            <a:off x="4168775" y="952501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0" name="Rectangle 24"/>
          <p:cNvSpPr>
            <a:spLocks noChangeArrowheads="1"/>
          </p:cNvSpPr>
          <p:nvPr/>
        </p:nvSpPr>
        <p:spPr bwMode="auto">
          <a:xfrm>
            <a:off x="4121151" y="10239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>
            <a:off x="4121150" y="13414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4078289" y="9906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physical</a:t>
            </a:r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4129088" y="16621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4" name="Line 28"/>
          <p:cNvSpPr>
            <a:spLocks noChangeShapeType="1"/>
          </p:cNvSpPr>
          <p:nvPr/>
        </p:nvSpPr>
        <p:spPr bwMode="auto">
          <a:xfrm>
            <a:off x="4133850" y="19431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4133850" y="22193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743200" y="1660526"/>
            <a:ext cx="1208088" cy="303213"/>
            <a:chOff x="501" y="1990"/>
            <a:chExt cx="761" cy="191"/>
          </a:xfrm>
        </p:grpSpPr>
        <p:sp>
          <p:nvSpPr>
            <p:cNvPr id="27782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83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84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85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86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87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19288" y="1289050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3057526" y="1325563"/>
            <a:ext cx="301625" cy="292100"/>
            <a:chOff x="1962" y="2058"/>
            <a:chExt cx="190" cy="184"/>
          </a:xfrm>
        </p:grpSpPr>
        <p:sp>
          <p:nvSpPr>
            <p:cNvPr id="27780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81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19264" y="1628775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7670" name="Text Box 54"/>
          <p:cNvSpPr txBox="1">
            <a:spLocks noChangeArrowheads="1"/>
          </p:cNvSpPr>
          <p:nvPr/>
        </p:nvSpPr>
        <p:spPr bwMode="auto">
          <a:xfrm>
            <a:off x="3071814" y="4449764"/>
            <a:ext cx="150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27651" name="Object 55"/>
          <p:cNvGraphicFramePr>
            <a:graphicFrameLocks noChangeAspect="1"/>
          </p:cNvGraphicFramePr>
          <p:nvPr/>
        </p:nvGraphicFramePr>
        <p:xfrm>
          <a:off x="4733926" y="53800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2765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5380038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Freeform 56"/>
          <p:cNvSpPr>
            <a:spLocks/>
          </p:cNvSpPr>
          <p:nvPr/>
        </p:nvSpPr>
        <p:spPr bwMode="auto">
          <a:xfrm>
            <a:off x="4503738" y="4832351"/>
            <a:ext cx="360362" cy="1577975"/>
          </a:xfrm>
          <a:custGeom>
            <a:avLst/>
            <a:gdLst>
              <a:gd name="T0" fmla="*/ 462688569 w 267"/>
              <a:gd name="T1" fmla="*/ 824929666 h 1186"/>
              <a:gd name="T2" fmla="*/ 0 w 267"/>
              <a:gd name="T3" fmla="*/ 0 h 1186"/>
              <a:gd name="T4" fmla="*/ 0 w 267"/>
              <a:gd name="T5" fmla="*/ 2099498199 h 1186"/>
              <a:gd name="T6" fmla="*/ 486369875 w 267"/>
              <a:gd name="T7" fmla="*/ 1154192774 h 1186"/>
              <a:gd name="T8" fmla="*/ 462688569 w 267"/>
              <a:gd name="T9" fmla="*/ 82492966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2" name="Rectangle 57"/>
          <p:cNvSpPr>
            <a:spLocks noChangeArrowheads="1"/>
          </p:cNvSpPr>
          <p:nvPr/>
        </p:nvSpPr>
        <p:spPr bwMode="auto">
          <a:xfrm>
            <a:off x="3279775" y="4838701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3" name="Rectangle 58"/>
          <p:cNvSpPr>
            <a:spLocks noChangeArrowheads="1"/>
          </p:cNvSpPr>
          <p:nvPr/>
        </p:nvSpPr>
        <p:spPr bwMode="auto">
          <a:xfrm>
            <a:off x="3232151" y="49101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4" name="Line 59"/>
          <p:cNvSpPr>
            <a:spLocks noChangeShapeType="1"/>
          </p:cNvSpPr>
          <p:nvPr/>
        </p:nvSpPr>
        <p:spPr bwMode="auto">
          <a:xfrm>
            <a:off x="3232150" y="52276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5" name="Text Box 60"/>
          <p:cNvSpPr txBox="1">
            <a:spLocks noChangeArrowheads="1"/>
          </p:cNvSpPr>
          <p:nvPr/>
        </p:nvSpPr>
        <p:spPr bwMode="auto">
          <a:xfrm>
            <a:off x="3189289" y="48768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dirty="0">
                <a:latin typeface="Comic Sans MS" pitchFamily="66" charset="0"/>
              </a:rPr>
              <a:t>physical</a:t>
            </a:r>
          </a:p>
        </p:txBody>
      </p:sp>
      <p:sp>
        <p:nvSpPr>
          <p:cNvPr id="27676" name="Line 61"/>
          <p:cNvSpPr>
            <a:spLocks noChangeShapeType="1"/>
          </p:cNvSpPr>
          <p:nvPr/>
        </p:nvSpPr>
        <p:spPr bwMode="auto">
          <a:xfrm>
            <a:off x="3240088" y="55483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7" name="Line 62"/>
          <p:cNvSpPr>
            <a:spLocks noChangeShapeType="1"/>
          </p:cNvSpPr>
          <p:nvPr/>
        </p:nvSpPr>
        <p:spPr bwMode="auto">
          <a:xfrm>
            <a:off x="3244850" y="58293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8" name="Line 63"/>
          <p:cNvSpPr>
            <a:spLocks noChangeShapeType="1"/>
          </p:cNvSpPr>
          <p:nvPr/>
        </p:nvSpPr>
        <p:spPr bwMode="auto">
          <a:xfrm>
            <a:off x="3244850" y="61055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679" name="Group 64"/>
          <p:cNvGrpSpPr>
            <a:grpSpLocks/>
          </p:cNvGrpSpPr>
          <p:nvPr/>
        </p:nvGrpSpPr>
        <p:grpSpPr bwMode="auto">
          <a:xfrm>
            <a:off x="1676400" y="5819776"/>
            <a:ext cx="1479550" cy="303213"/>
            <a:chOff x="332" y="2224"/>
            <a:chExt cx="932" cy="191"/>
          </a:xfrm>
        </p:grpSpPr>
        <p:sp>
          <p:nvSpPr>
            <p:cNvPr id="27772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73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74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75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76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77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8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9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0" name="Group 73"/>
          <p:cNvGrpSpPr>
            <a:grpSpLocks/>
          </p:cNvGrpSpPr>
          <p:nvPr/>
        </p:nvGrpSpPr>
        <p:grpSpPr bwMode="auto">
          <a:xfrm>
            <a:off x="1944689" y="5521326"/>
            <a:ext cx="1208087" cy="303213"/>
            <a:chOff x="501" y="1990"/>
            <a:chExt cx="761" cy="191"/>
          </a:xfrm>
        </p:grpSpPr>
        <p:sp>
          <p:nvSpPr>
            <p:cNvPr id="27766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7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8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69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70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71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1" name="Group 80"/>
          <p:cNvGrpSpPr>
            <a:grpSpLocks/>
          </p:cNvGrpSpPr>
          <p:nvPr/>
        </p:nvGrpSpPr>
        <p:grpSpPr bwMode="auto">
          <a:xfrm>
            <a:off x="2247900" y="5213351"/>
            <a:ext cx="890588" cy="303213"/>
            <a:chOff x="645" y="1734"/>
            <a:chExt cx="561" cy="191"/>
          </a:xfrm>
        </p:grpSpPr>
        <p:sp>
          <p:nvSpPr>
            <p:cNvPr id="2776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6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6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2" name="Group 85"/>
          <p:cNvGrpSpPr>
            <a:grpSpLocks/>
          </p:cNvGrpSpPr>
          <p:nvPr/>
        </p:nvGrpSpPr>
        <p:grpSpPr bwMode="auto">
          <a:xfrm>
            <a:off x="2454275" y="4902201"/>
            <a:ext cx="679450" cy="301625"/>
            <a:chOff x="780" y="1553"/>
            <a:chExt cx="428" cy="190"/>
          </a:xfrm>
        </p:grpSpPr>
        <p:sp>
          <p:nvSpPr>
            <p:cNvPr id="27760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61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</p:grpSp>
      <p:grpSp>
        <p:nvGrpSpPr>
          <p:cNvPr id="27683" name="Group 88"/>
          <p:cNvGrpSpPr>
            <a:grpSpLocks/>
          </p:cNvGrpSpPr>
          <p:nvPr/>
        </p:nvGrpSpPr>
        <p:grpSpPr bwMode="auto">
          <a:xfrm>
            <a:off x="7178676" y="4456113"/>
            <a:ext cx="1387475" cy="1035050"/>
            <a:chOff x="3601" y="168"/>
            <a:chExt cx="874" cy="652"/>
          </a:xfrm>
        </p:grpSpPr>
        <p:sp>
          <p:nvSpPr>
            <p:cNvPr id="2775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5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775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684" name="Group 94"/>
          <p:cNvGrpSpPr>
            <a:grpSpLocks/>
          </p:cNvGrpSpPr>
          <p:nvPr/>
        </p:nvGrpSpPr>
        <p:grpSpPr bwMode="auto">
          <a:xfrm>
            <a:off x="7345364" y="2563814"/>
            <a:ext cx="1387475" cy="733425"/>
            <a:chOff x="4696" y="597"/>
            <a:chExt cx="874" cy="462"/>
          </a:xfrm>
        </p:grpSpPr>
        <p:sp>
          <p:nvSpPr>
            <p:cNvPr id="2775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5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5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dirty="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27685" name="Freeform 99"/>
          <p:cNvSpPr>
            <a:spLocks/>
          </p:cNvSpPr>
          <p:nvPr/>
        </p:nvSpPr>
        <p:spPr bwMode="auto">
          <a:xfrm>
            <a:off x="8502650" y="4448176"/>
            <a:ext cx="655638" cy="1135063"/>
          </a:xfrm>
          <a:custGeom>
            <a:avLst/>
            <a:gdLst>
              <a:gd name="T0" fmla="*/ 1040826208 w 413"/>
              <a:gd name="T1" fmla="*/ 1436489602 h 715"/>
              <a:gd name="T2" fmla="*/ 22682217 w 413"/>
              <a:gd name="T3" fmla="*/ 0 h 715"/>
              <a:gd name="T4" fmla="*/ 0 w 413"/>
              <a:gd name="T5" fmla="*/ 1522174923 h 715"/>
              <a:gd name="T6" fmla="*/ 1000503689 w 413"/>
              <a:gd name="T7" fmla="*/ 1801913485 h 715"/>
              <a:gd name="T8" fmla="*/ 1040826208 w 413"/>
              <a:gd name="T9" fmla="*/ 1436489602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6" name="Group 100"/>
          <p:cNvGrpSpPr>
            <a:grpSpLocks/>
          </p:cNvGrpSpPr>
          <p:nvPr/>
        </p:nvGrpSpPr>
        <p:grpSpPr bwMode="auto">
          <a:xfrm>
            <a:off x="9105901" y="5275264"/>
            <a:ext cx="766763" cy="433387"/>
            <a:chOff x="3600" y="219"/>
            <a:chExt cx="360" cy="175"/>
          </a:xfrm>
        </p:grpSpPr>
        <p:sp>
          <p:nvSpPr>
            <p:cNvPr id="27738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39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40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41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27742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27743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48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9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50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7744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4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47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7687" name="Freeform 114"/>
          <p:cNvSpPr>
            <a:spLocks/>
          </p:cNvSpPr>
          <p:nvPr/>
        </p:nvSpPr>
        <p:spPr bwMode="auto">
          <a:xfrm>
            <a:off x="3352800" y="8255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688" name="Group 115"/>
          <p:cNvGrpSpPr>
            <a:grpSpLocks/>
          </p:cNvGrpSpPr>
          <p:nvPr/>
        </p:nvGrpSpPr>
        <p:grpSpPr bwMode="auto">
          <a:xfrm>
            <a:off x="5762625" y="4838701"/>
            <a:ext cx="1479550" cy="303213"/>
            <a:chOff x="332" y="2224"/>
            <a:chExt cx="932" cy="191"/>
          </a:xfrm>
        </p:grpSpPr>
        <p:sp>
          <p:nvSpPr>
            <p:cNvPr id="2773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3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3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3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3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3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689" name="Group 124"/>
          <p:cNvGrpSpPr>
            <a:grpSpLocks/>
          </p:cNvGrpSpPr>
          <p:nvPr/>
        </p:nvGrpSpPr>
        <p:grpSpPr bwMode="auto">
          <a:xfrm>
            <a:off x="6021389" y="4532313"/>
            <a:ext cx="1208087" cy="303212"/>
            <a:chOff x="501" y="1990"/>
            <a:chExt cx="761" cy="191"/>
          </a:xfrm>
        </p:grpSpPr>
        <p:sp>
          <p:nvSpPr>
            <p:cNvPr id="2772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2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2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8793164" y="4899026"/>
            <a:ext cx="1208087" cy="303213"/>
            <a:chOff x="501" y="1990"/>
            <a:chExt cx="761" cy="191"/>
          </a:xfrm>
        </p:grpSpPr>
        <p:sp>
          <p:nvSpPr>
            <p:cNvPr id="2771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1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2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2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2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2462213" y="1957388"/>
            <a:ext cx="1479550" cy="303212"/>
            <a:chOff x="332" y="2224"/>
            <a:chExt cx="932" cy="191"/>
          </a:xfrm>
        </p:grpSpPr>
        <p:sp>
          <p:nvSpPr>
            <p:cNvPr id="2771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1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2771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771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2771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  <p:sp>
          <p:nvSpPr>
            <p:cNvPr id="2771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92" name="Text Box 166"/>
          <p:cNvSpPr txBox="1">
            <a:spLocks noChangeArrowheads="1"/>
          </p:cNvSpPr>
          <p:nvPr/>
        </p:nvSpPr>
        <p:spPr bwMode="auto">
          <a:xfrm>
            <a:off x="9445626" y="5703888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Comic Sans MS" pitchFamily="66" charset="0"/>
              </a:rPr>
              <a:t>router</a:t>
            </a:r>
          </a:p>
        </p:txBody>
      </p:sp>
      <p:sp>
        <p:nvSpPr>
          <p:cNvPr id="27693" name="Text Box 167"/>
          <p:cNvSpPr txBox="1">
            <a:spLocks noChangeArrowheads="1"/>
          </p:cNvSpPr>
          <p:nvPr/>
        </p:nvSpPr>
        <p:spPr bwMode="auto">
          <a:xfrm>
            <a:off x="9459914" y="3390901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Comic Sans MS" pitchFamily="66" charset="0"/>
              </a:rPr>
              <a:t>switch</a:t>
            </a:r>
          </a:p>
        </p:txBody>
      </p:sp>
      <p:sp>
        <p:nvSpPr>
          <p:cNvPr id="27694" name="Rectangle 168"/>
          <p:cNvSpPr>
            <a:spLocks noGrp="1" noChangeArrowheads="1"/>
          </p:cNvSpPr>
          <p:nvPr>
            <p:ph type="title"/>
          </p:nvPr>
        </p:nvSpPr>
        <p:spPr>
          <a:xfrm>
            <a:off x="559545" y="349252"/>
            <a:ext cx="3059001" cy="61732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2227264" y="984250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3287713" y="1011239"/>
            <a:ext cx="679450" cy="301625"/>
            <a:chOff x="780" y="1553"/>
            <a:chExt cx="428" cy="190"/>
          </a:xfrm>
        </p:grpSpPr>
        <p:sp>
          <p:nvSpPr>
            <p:cNvPr id="2770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0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M</a:t>
              </a:r>
              <a:endParaRPr lang="en-US" altLang="en-US" sz="1400" dirty="0"/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3052764" y="1331914"/>
            <a:ext cx="903287" cy="301625"/>
            <a:chOff x="1851" y="2046"/>
            <a:chExt cx="569" cy="190"/>
          </a:xfrm>
        </p:grpSpPr>
        <p:grpSp>
          <p:nvGrpSpPr>
            <p:cNvPr id="2770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2770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770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itchFamily="66" charset="0"/>
                  </a:rPr>
                  <a:t>H</a:t>
                </a:r>
                <a:r>
                  <a:rPr lang="en-US" altLang="en-US" sz="1800" baseline="-25000" dirty="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2770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2770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770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itchFamily="66" charset="0"/>
                  </a:rPr>
                  <a:t>M</a:t>
                </a:r>
                <a:endParaRPr lang="en-US" altLang="en-US" sz="1400" dirty="0"/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2759076" y="1655763"/>
            <a:ext cx="301625" cy="292100"/>
            <a:chOff x="1962" y="2058"/>
            <a:chExt cx="190" cy="184"/>
          </a:xfrm>
        </p:grpSpPr>
        <p:sp>
          <p:nvSpPr>
            <p:cNvPr id="2770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770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itchFamily="66" charset="0"/>
                </a:rPr>
                <a:t>H</a:t>
              </a:r>
              <a:r>
                <a:rPr lang="en-US" altLang="en-US" sz="1800" baseline="-25000" dirty="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681164" y="19351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alt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74</a:t>
            </a:fld>
            <a:endParaRPr lang="en-US" dirty="0"/>
          </a:p>
        </p:txBody>
      </p:sp>
      <p:sp>
        <p:nvSpPr>
          <p:cNvPr id="150" name="Rectangle 168">
            <a:extLst>
              <a:ext uri="{FF2B5EF4-FFF2-40B4-BE49-F238E27FC236}">
                <a16:creationId xmlns:a16="http://schemas.microsoft.com/office/drawing/2014/main" id="{2F1547DE-E80F-4585-B73C-570863BBB7B9}"/>
              </a:ext>
            </a:extLst>
          </p:cNvPr>
          <p:cNvSpPr txBox="1">
            <a:spLocks noChangeArrowheads="1"/>
          </p:cNvSpPr>
          <p:nvPr/>
        </p:nvSpPr>
        <p:spPr>
          <a:xfrm>
            <a:off x="559545" y="3527427"/>
            <a:ext cx="3000641" cy="50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err="1"/>
              <a:t>DEcapsulation</a:t>
            </a:r>
            <a:endParaRPr lang="en-US" altLang="en-US" sz="4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F5788-2BA8-4C83-B6B5-A95FDC0F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700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326" y="533400"/>
            <a:ext cx="8900474" cy="685800"/>
          </a:xfrm>
        </p:spPr>
        <p:txBody>
          <a:bodyPr>
            <a:noAutofit/>
          </a:bodyPr>
          <a:lstStyle/>
          <a:p>
            <a:r>
              <a:rPr lang="en-US" dirty="0"/>
              <a:t>Generic layering and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91005" y="1295400"/>
            <a:ext cx="9820123" cy="51816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Each protocol defines two interfaces:</a:t>
            </a:r>
          </a:p>
          <a:p>
            <a:pPr lvl="1"/>
            <a:r>
              <a:rPr lang="en-US" altLang="zh-TW" i="1" dirty="0">
                <a:solidFill>
                  <a:srgbClr val="0070C0"/>
                </a:solidFill>
                <a:ea typeface="新細明體" charset="-120"/>
              </a:rPr>
              <a:t>Service interface</a:t>
            </a:r>
            <a:r>
              <a:rPr lang="en-US" altLang="zh-TW" dirty="0">
                <a:ea typeface="新細明體" charset="-120"/>
              </a:rPr>
              <a:t>: the operations that local objects can perform on the protocol.</a:t>
            </a:r>
          </a:p>
          <a:p>
            <a:pPr lvl="1"/>
            <a:r>
              <a:rPr lang="en-US" altLang="zh-TW" i="1" dirty="0">
                <a:solidFill>
                  <a:srgbClr val="FF0000"/>
                </a:solidFill>
                <a:ea typeface="新細明體" charset="-120"/>
              </a:rPr>
              <a:t>Peer interface</a:t>
            </a:r>
            <a:r>
              <a:rPr lang="en-US" altLang="zh-TW" dirty="0">
                <a:ea typeface="新細明體" charset="-120"/>
              </a:rPr>
              <a:t>: the form and meaning of messages exchanged between protocol peers to implement the communication service.</a:t>
            </a:r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EC6771-103D-4285-A4FC-B908D32DED48}"/>
              </a:ext>
            </a:extLst>
          </p:cNvPr>
          <p:cNvGrpSpPr/>
          <p:nvPr/>
        </p:nvGrpSpPr>
        <p:grpSpPr>
          <a:xfrm>
            <a:off x="3505203" y="3385667"/>
            <a:ext cx="5995635" cy="2907575"/>
            <a:chOff x="2925219" y="3437509"/>
            <a:chExt cx="6476447" cy="322310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77066" y="4275709"/>
              <a:ext cx="1295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496666" y="4275709"/>
              <a:ext cx="1295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72466" y="4656709"/>
              <a:ext cx="3124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3762866" y="3437509"/>
              <a:ext cx="0" cy="8382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8106266" y="3437509"/>
              <a:ext cx="0" cy="8382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496665" y="4275710"/>
              <a:ext cx="1375496" cy="78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Protocol entity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925219" y="4275710"/>
              <a:ext cx="1447247" cy="78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Protocol entity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982066" y="3970910"/>
              <a:ext cx="1981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Message format and interpretation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06266" y="3513710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Services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62866" y="3497835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Services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77066" y="5875909"/>
              <a:ext cx="1295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496666" y="5875909"/>
              <a:ext cx="1295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372466" y="6256909"/>
              <a:ext cx="3124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3762866" y="5037709"/>
              <a:ext cx="0" cy="8382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8106266" y="5037709"/>
              <a:ext cx="0" cy="8382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7496665" y="5875910"/>
              <a:ext cx="1447521" cy="78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Protocol entity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925219" y="5875910"/>
              <a:ext cx="1447247" cy="78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Protocol entity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982066" y="5571110"/>
              <a:ext cx="1981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Message format and interpretation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8106266" y="5266310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Services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762866" y="5250435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ea typeface="新細明體" charset="-120"/>
                </a:rPr>
                <a:t>Services</a:t>
              </a:r>
            </a:p>
          </p:txBody>
        </p:sp>
      </p:grp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1AC2867B-749E-457B-84D2-90B3E086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637296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861568"/>
          </a:xfrm>
        </p:spPr>
        <p:txBody>
          <a:bodyPr>
            <a:normAutofit/>
          </a:bodyPr>
          <a:lstStyle/>
          <a:p>
            <a:r>
              <a:rPr lang="en-US" altLang="en-US" dirty="0"/>
              <a:t>Why layering?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847" y="1506456"/>
            <a:ext cx="9582441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Dealing with complex systems:</a:t>
            </a:r>
          </a:p>
          <a:p>
            <a:r>
              <a:rPr lang="en-US" altLang="en-US" sz="2400" dirty="0"/>
              <a:t>explicit structure allows identification, relationship of complex system’s pieces</a:t>
            </a:r>
            <a:endParaRPr lang="en-US" altLang="en-US" dirty="0"/>
          </a:p>
          <a:p>
            <a:pPr lvl="1"/>
            <a:r>
              <a:rPr lang="en-US" altLang="en-US" dirty="0"/>
              <a:t>layered </a:t>
            </a:r>
            <a:r>
              <a:rPr lang="en-US" altLang="en-US" dirty="0">
                <a:solidFill>
                  <a:srgbClr val="FF0000"/>
                </a:solidFill>
              </a:rPr>
              <a:t>reference model</a:t>
            </a:r>
            <a:r>
              <a:rPr lang="en-US" altLang="en-US" dirty="0"/>
              <a:t> for discussion</a:t>
            </a:r>
          </a:p>
          <a:p>
            <a:r>
              <a:rPr lang="en-US" altLang="en-US" sz="2400" dirty="0"/>
              <a:t>modularization eases maintenance, updating of system</a:t>
            </a:r>
          </a:p>
          <a:p>
            <a:pPr lvl="1"/>
            <a:r>
              <a:rPr lang="en-US" altLang="en-US" dirty="0"/>
              <a:t>change of implementation of layer’s service transparent to rest of system</a:t>
            </a:r>
          </a:p>
          <a:p>
            <a:pPr lvl="1"/>
            <a:r>
              <a:rPr lang="en-US" altLang="en-US" dirty="0"/>
              <a:t>e.g., change in gate procedure doesn’t affect rest of system</a:t>
            </a:r>
          </a:p>
          <a:p>
            <a:r>
              <a:rPr lang="en-US" altLang="en-US" sz="2400" dirty="0"/>
              <a:t>layering considered harmful?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FA939-F9A7-4DF8-BDCC-72AC64DC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21020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8102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63931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Internet protocol stack</a:t>
            </a:r>
          </a:p>
        </p:txBody>
      </p:sp>
      <p:sp>
        <p:nvSpPr>
          <p:cNvPr id="829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31901" y="1478961"/>
            <a:ext cx="6516932" cy="46482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application:</a:t>
            </a:r>
            <a:r>
              <a:rPr lang="en-US" altLang="en-US" sz="2400" dirty="0"/>
              <a:t> supporting network applications</a:t>
            </a:r>
          </a:p>
          <a:p>
            <a:pPr lvl="1"/>
            <a:r>
              <a:rPr lang="en-US" altLang="en-US" sz="2000" dirty="0"/>
              <a:t>FTP, SMTP, HTTP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transport:</a:t>
            </a:r>
            <a:r>
              <a:rPr lang="en-US" altLang="en-US" sz="2400" dirty="0"/>
              <a:t> process-process data transfer</a:t>
            </a:r>
          </a:p>
          <a:p>
            <a:pPr lvl="1"/>
            <a:r>
              <a:rPr lang="en-US" altLang="en-US" sz="2000" dirty="0"/>
              <a:t>TCP, UDP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network:</a:t>
            </a:r>
            <a:r>
              <a:rPr lang="en-US" altLang="en-US" sz="2400" dirty="0"/>
              <a:t> routing of datagrams from source to destination</a:t>
            </a:r>
          </a:p>
          <a:p>
            <a:pPr lvl="1"/>
            <a:r>
              <a:rPr lang="en-US" altLang="en-US" sz="2000" dirty="0"/>
              <a:t>IP, routing protocols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link:</a:t>
            </a:r>
            <a:r>
              <a:rPr lang="en-US" altLang="en-US" sz="2400" dirty="0"/>
              <a:t> data transfer between neighboring  network elements</a:t>
            </a:r>
          </a:p>
          <a:p>
            <a:pPr lvl="1"/>
            <a:r>
              <a:rPr lang="en-US" altLang="en-US" sz="2000" dirty="0"/>
              <a:t>PPP, Ethernet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physical:</a:t>
            </a:r>
            <a:r>
              <a:rPr lang="en-US" altLang="en-US" sz="2400" dirty="0"/>
              <a:t> bits “on the wire”</a:t>
            </a:r>
          </a:p>
          <a:p>
            <a:endParaRPr lang="en-US" altLang="en-US" sz="2400" dirty="0"/>
          </a:p>
        </p:txBody>
      </p:sp>
      <p:grpSp>
        <p:nvGrpSpPr>
          <p:cNvPr id="82951" name="Group 5"/>
          <p:cNvGrpSpPr>
            <a:grpSpLocks/>
          </p:cNvGrpSpPr>
          <p:nvPr/>
        </p:nvGrpSpPr>
        <p:grpSpPr bwMode="auto">
          <a:xfrm>
            <a:off x="8032750" y="1828800"/>
            <a:ext cx="1898650" cy="3530600"/>
            <a:chOff x="3076" y="888"/>
            <a:chExt cx="1196" cy="2224"/>
          </a:xfrm>
        </p:grpSpPr>
        <p:sp>
          <p:nvSpPr>
            <p:cNvPr id="8295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82953" name="Text Box 7"/>
            <p:cNvSpPr txBox="1">
              <a:spLocks noChangeArrowheads="1"/>
            </p:cNvSpPr>
            <p:nvPr/>
          </p:nvSpPr>
          <p:spPr bwMode="auto">
            <a:xfrm>
              <a:off x="3145" y="949"/>
              <a:ext cx="1080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 altLang="en-US" dirty="0">
                <a:latin typeface="Comic Sans MS" pitchFamily="66" charset="0"/>
              </a:endParaRPr>
            </a:p>
            <a:p>
              <a:pPr algn="ctr"/>
              <a:r>
                <a:rPr lang="en-US" altLang="en-US" dirty="0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 altLang="en-US" dirty="0">
                <a:latin typeface="Comic Sans MS" pitchFamily="66" charset="0"/>
              </a:endParaRPr>
            </a:p>
            <a:p>
              <a:pPr algn="ctr"/>
              <a:r>
                <a:rPr lang="en-US" altLang="en-US" dirty="0">
                  <a:latin typeface="Comic Sans MS" pitchFamily="66" charset="0"/>
                </a:rPr>
                <a:t>network</a:t>
              </a:r>
            </a:p>
            <a:p>
              <a:pPr algn="ctr"/>
              <a:endParaRPr lang="en-US" altLang="en-US" dirty="0">
                <a:latin typeface="Comic Sans MS" pitchFamily="66" charset="0"/>
              </a:endParaRPr>
            </a:p>
            <a:p>
              <a:pPr algn="ctr"/>
              <a:r>
                <a:rPr lang="en-US" altLang="en-US" dirty="0">
                  <a:latin typeface="Comic Sans MS" pitchFamily="66" charset="0"/>
                </a:rPr>
                <a:t>link</a:t>
              </a:r>
            </a:p>
            <a:p>
              <a:pPr algn="ctr"/>
              <a:endParaRPr lang="en-US" altLang="en-US" dirty="0">
                <a:latin typeface="Comic Sans MS" pitchFamily="66" charset="0"/>
              </a:endParaRPr>
            </a:p>
            <a:p>
              <a:pPr algn="ctr"/>
              <a:r>
                <a:rPr lang="en-US" altLang="en-US" dirty="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8295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95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F98E1-0824-40B0-97FE-4365AFF7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41309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18719"/>
          </a:xfrm>
        </p:spPr>
        <p:txBody>
          <a:bodyPr>
            <a:normAutofit/>
          </a:bodyPr>
          <a:lstStyle/>
          <a:p>
            <a:r>
              <a:rPr lang="en-US" dirty="0"/>
              <a:t>The Internet's hour-glass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5789739" y="4477096"/>
            <a:ext cx="2921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2300" dirty="0">
                <a:solidFill>
                  <a:srgbClr val="000000"/>
                </a:solidFill>
                <a:ea typeface="新細明體" charset="-120"/>
              </a:rPr>
              <a:t>…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3586195" y="2299046"/>
            <a:ext cx="3478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FTP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513367" y="2299046"/>
            <a:ext cx="496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HTTP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5623220" y="2299046"/>
            <a:ext cx="293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NV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6591561" y="2305396"/>
            <a:ext cx="464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TFTP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1" name="Rectangle 1033"/>
          <p:cNvSpPr>
            <a:spLocks noChangeArrowheads="1"/>
          </p:cNvSpPr>
          <p:nvPr/>
        </p:nvSpPr>
        <p:spPr bwMode="auto">
          <a:xfrm>
            <a:off x="4173368" y="3054696"/>
            <a:ext cx="3895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TCP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2" name="Rectangle 1034"/>
          <p:cNvSpPr>
            <a:spLocks noChangeArrowheads="1"/>
          </p:cNvSpPr>
          <p:nvPr/>
        </p:nvSpPr>
        <p:spPr bwMode="auto">
          <a:xfrm>
            <a:off x="5963991" y="3048346"/>
            <a:ext cx="4055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UDP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3" name="Rectangle 1035"/>
          <p:cNvSpPr>
            <a:spLocks noChangeArrowheads="1"/>
          </p:cNvSpPr>
          <p:nvPr/>
        </p:nvSpPr>
        <p:spPr bwMode="auto">
          <a:xfrm>
            <a:off x="5171325" y="3815108"/>
            <a:ext cx="1811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IP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4" name="Rectangle 1036"/>
          <p:cNvSpPr>
            <a:spLocks noChangeArrowheads="1"/>
          </p:cNvSpPr>
          <p:nvPr/>
        </p:nvSpPr>
        <p:spPr bwMode="auto">
          <a:xfrm>
            <a:off x="3697103" y="4618383"/>
            <a:ext cx="3927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NET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5" name="Rectangle 1037"/>
          <p:cNvSpPr>
            <a:spLocks noChangeArrowheads="1"/>
          </p:cNvSpPr>
          <p:nvPr/>
        </p:nvSpPr>
        <p:spPr bwMode="auto">
          <a:xfrm>
            <a:off x="4085941" y="4721570"/>
            <a:ext cx="84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200" dirty="0">
                <a:solidFill>
                  <a:srgbClr val="000000"/>
                </a:solidFill>
                <a:ea typeface="新細明體" charset="-120"/>
              </a:rPr>
              <a:t>1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6" name="Freeform 1038"/>
          <p:cNvSpPr>
            <a:spLocks/>
          </p:cNvSpPr>
          <p:nvPr/>
        </p:nvSpPr>
        <p:spPr bwMode="auto">
          <a:xfrm>
            <a:off x="3492628" y="4532657"/>
            <a:ext cx="815975" cy="395288"/>
          </a:xfrm>
          <a:custGeom>
            <a:avLst/>
            <a:gdLst/>
            <a:ahLst/>
            <a:cxnLst>
              <a:cxn ang="0">
                <a:pos x="510" y="246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0" y="246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Rectangle 1039"/>
          <p:cNvSpPr>
            <a:spLocks noChangeArrowheads="1"/>
          </p:cNvSpPr>
          <p:nvPr/>
        </p:nvSpPr>
        <p:spPr bwMode="auto">
          <a:xfrm>
            <a:off x="4882965" y="4612033"/>
            <a:ext cx="3927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NET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8" name="Rectangle 1040"/>
          <p:cNvSpPr>
            <a:spLocks noChangeArrowheads="1"/>
          </p:cNvSpPr>
          <p:nvPr/>
        </p:nvSpPr>
        <p:spPr bwMode="auto">
          <a:xfrm>
            <a:off x="5265453" y="4715220"/>
            <a:ext cx="84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200" dirty="0">
                <a:solidFill>
                  <a:srgbClr val="000000"/>
                </a:solidFill>
                <a:ea typeface="新細明體" charset="-120"/>
              </a:rPr>
              <a:t>2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9" name="Rectangle 1041"/>
          <p:cNvSpPr>
            <a:spLocks noChangeArrowheads="1"/>
          </p:cNvSpPr>
          <p:nvPr/>
        </p:nvSpPr>
        <p:spPr bwMode="auto">
          <a:xfrm>
            <a:off x="6508565" y="4624733"/>
            <a:ext cx="3927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600" dirty="0">
                <a:solidFill>
                  <a:srgbClr val="000000"/>
                </a:solidFill>
                <a:ea typeface="新細明體" charset="-120"/>
              </a:rPr>
              <a:t>NET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0" name="Rectangle 1042"/>
          <p:cNvSpPr>
            <a:spLocks noChangeArrowheads="1"/>
          </p:cNvSpPr>
          <p:nvPr/>
        </p:nvSpPr>
        <p:spPr bwMode="auto">
          <a:xfrm>
            <a:off x="6894212" y="4721570"/>
            <a:ext cx="881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zh-TW" sz="1200" dirty="0">
                <a:solidFill>
                  <a:srgbClr val="000000"/>
                </a:solidFill>
                <a:ea typeface="新細明體" charset="-120"/>
              </a:rPr>
              <a:t>n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1" name="Line 1043"/>
          <p:cNvSpPr>
            <a:spLocks noChangeShapeType="1"/>
          </p:cNvSpPr>
          <p:nvPr/>
        </p:nvSpPr>
        <p:spPr bwMode="auto">
          <a:xfrm>
            <a:off x="3705352" y="2610196"/>
            <a:ext cx="431800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1044"/>
          <p:cNvSpPr>
            <a:spLocks noChangeShapeType="1"/>
          </p:cNvSpPr>
          <p:nvPr/>
        </p:nvSpPr>
        <p:spPr bwMode="auto">
          <a:xfrm flipH="1">
            <a:off x="4386390" y="2610196"/>
            <a:ext cx="334963" cy="352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1045"/>
          <p:cNvSpPr>
            <a:spLocks noChangeShapeType="1"/>
          </p:cNvSpPr>
          <p:nvPr/>
        </p:nvSpPr>
        <p:spPr bwMode="auto">
          <a:xfrm>
            <a:off x="5743702" y="2610196"/>
            <a:ext cx="311150" cy="352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Line 1046"/>
          <p:cNvSpPr>
            <a:spLocks noChangeShapeType="1"/>
          </p:cNvSpPr>
          <p:nvPr/>
        </p:nvSpPr>
        <p:spPr bwMode="auto">
          <a:xfrm flipH="1">
            <a:off x="6285040" y="2610196"/>
            <a:ext cx="481013" cy="352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1047"/>
          <p:cNvSpPr>
            <a:spLocks noChangeShapeType="1"/>
          </p:cNvSpPr>
          <p:nvPr/>
        </p:nvSpPr>
        <p:spPr bwMode="auto">
          <a:xfrm>
            <a:off x="4319715" y="3364258"/>
            <a:ext cx="682625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1048"/>
          <p:cNvSpPr>
            <a:spLocks noChangeShapeType="1"/>
          </p:cNvSpPr>
          <p:nvPr/>
        </p:nvSpPr>
        <p:spPr bwMode="auto">
          <a:xfrm flipH="1">
            <a:off x="5408739" y="3364258"/>
            <a:ext cx="700088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1049"/>
          <p:cNvSpPr>
            <a:spLocks noChangeShapeType="1"/>
          </p:cNvSpPr>
          <p:nvPr/>
        </p:nvSpPr>
        <p:spPr bwMode="auto">
          <a:xfrm flipH="1">
            <a:off x="3900615" y="4124671"/>
            <a:ext cx="1089025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Line 1050"/>
          <p:cNvSpPr>
            <a:spLocks noChangeShapeType="1"/>
          </p:cNvSpPr>
          <p:nvPr/>
        </p:nvSpPr>
        <p:spPr bwMode="auto">
          <a:xfrm flipH="1">
            <a:off x="5086478" y="4124671"/>
            <a:ext cx="128587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1051"/>
          <p:cNvSpPr>
            <a:spLocks noChangeShapeType="1"/>
          </p:cNvSpPr>
          <p:nvPr/>
        </p:nvSpPr>
        <p:spPr bwMode="auto">
          <a:xfrm flipH="1" flipV="1">
            <a:off x="5438903" y="4124671"/>
            <a:ext cx="1273175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1052"/>
          <p:cNvSpPr>
            <a:spLocks/>
          </p:cNvSpPr>
          <p:nvPr/>
        </p:nvSpPr>
        <p:spPr bwMode="auto">
          <a:xfrm>
            <a:off x="4678490" y="4526307"/>
            <a:ext cx="815975" cy="401638"/>
          </a:xfrm>
          <a:custGeom>
            <a:avLst/>
            <a:gdLst/>
            <a:ahLst/>
            <a:cxnLst>
              <a:cxn ang="0">
                <a:pos x="514" y="250"/>
              </a:cxn>
              <a:cxn ang="0">
                <a:pos x="514" y="0"/>
              </a:cxn>
              <a:cxn ang="0">
                <a:pos x="0" y="0"/>
              </a:cxn>
              <a:cxn ang="0">
                <a:pos x="0" y="253"/>
              </a:cxn>
              <a:cxn ang="0">
                <a:pos x="514" y="253"/>
              </a:cxn>
              <a:cxn ang="0">
                <a:pos x="514" y="253"/>
              </a:cxn>
            </a:cxnLst>
            <a:rect l="0" t="0" r="r" b="b"/>
            <a:pathLst>
              <a:path w="514" h="253">
                <a:moveTo>
                  <a:pt x="514" y="250"/>
                </a:moveTo>
                <a:lnTo>
                  <a:pt x="514" y="0"/>
                </a:lnTo>
                <a:lnTo>
                  <a:pt x="0" y="0"/>
                </a:lnTo>
                <a:lnTo>
                  <a:pt x="0" y="253"/>
                </a:lnTo>
                <a:lnTo>
                  <a:pt x="514" y="253"/>
                </a:lnTo>
                <a:lnTo>
                  <a:pt x="514" y="25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1053"/>
          <p:cNvSpPr>
            <a:spLocks/>
          </p:cNvSpPr>
          <p:nvPr/>
        </p:nvSpPr>
        <p:spPr bwMode="auto">
          <a:xfrm>
            <a:off x="6310439" y="4532657"/>
            <a:ext cx="814388" cy="395288"/>
          </a:xfrm>
          <a:custGeom>
            <a:avLst/>
            <a:gdLst/>
            <a:ahLst/>
            <a:cxnLst>
              <a:cxn ang="0">
                <a:pos x="509" y="249"/>
              </a:cxn>
              <a:cxn ang="0">
                <a:pos x="513" y="0"/>
              </a:cxn>
              <a:cxn ang="0">
                <a:pos x="0" y="0"/>
              </a:cxn>
              <a:cxn ang="0">
                <a:pos x="0" y="249"/>
              </a:cxn>
              <a:cxn ang="0">
                <a:pos x="513" y="249"/>
              </a:cxn>
              <a:cxn ang="0">
                <a:pos x="513" y="249"/>
              </a:cxn>
            </a:cxnLst>
            <a:rect l="0" t="0" r="r" b="b"/>
            <a:pathLst>
              <a:path w="513" h="249">
                <a:moveTo>
                  <a:pt x="509" y="249"/>
                </a:moveTo>
                <a:lnTo>
                  <a:pt x="513" y="0"/>
                </a:lnTo>
                <a:lnTo>
                  <a:pt x="0" y="0"/>
                </a:lnTo>
                <a:lnTo>
                  <a:pt x="0" y="249"/>
                </a:lnTo>
                <a:lnTo>
                  <a:pt x="513" y="249"/>
                </a:lnTo>
                <a:lnTo>
                  <a:pt x="513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1054"/>
          <p:cNvSpPr>
            <a:spLocks/>
          </p:cNvSpPr>
          <p:nvPr/>
        </p:nvSpPr>
        <p:spPr bwMode="auto">
          <a:xfrm>
            <a:off x="4807078" y="3729382"/>
            <a:ext cx="814387" cy="395288"/>
          </a:xfrm>
          <a:custGeom>
            <a:avLst/>
            <a:gdLst/>
            <a:ahLst/>
            <a:cxnLst>
              <a:cxn ang="0">
                <a:pos x="510" y="249"/>
              </a:cxn>
              <a:cxn ang="0">
                <a:pos x="513" y="0"/>
              </a:cxn>
              <a:cxn ang="0">
                <a:pos x="0" y="0"/>
              </a:cxn>
              <a:cxn ang="0">
                <a:pos x="0" y="249"/>
              </a:cxn>
              <a:cxn ang="0">
                <a:pos x="513" y="249"/>
              </a:cxn>
              <a:cxn ang="0">
                <a:pos x="513" y="249"/>
              </a:cxn>
            </a:cxnLst>
            <a:rect l="0" t="0" r="r" b="b"/>
            <a:pathLst>
              <a:path w="513" h="249">
                <a:moveTo>
                  <a:pt x="510" y="249"/>
                </a:moveTo>
                <a:lnTo>
                  <a:pt x="513" y="0"/>
                </a:lnTo>
                <a:lnTo>
                  <a:pt x="0" y="0"/>
                </a:lnTo>
                <a:lnTo>
                  <a:pt x="0" y="249"/>
                </a:lnTo>
                <a:lnTo>
                  <a:pt x="513" y="249"/>
                </a:lnTo>
                <a:lnTo>
                  <a:pt x="513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Freeform 1055"/>
          <p:cNvSpPr>
            <a:spLocks/>
          </p:cNvSpPr>
          <p:nvPr/>
        </p:nvSpPr>
        <p:spPr bwMode="auto">
          <a:xfrm>
            <a:off x="3911728" y="2968971"/>
            <a:ext cx="815975" cy="395287"/>
          </a:xfrm>
          <a:custGeom>
            <a:avLst/>
            <a:gdLst/>
            <a:ahLst/>
            <a:cxnLst>
              <a:cxn ang="0">
                <a:pos x="514" y="249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4" y="249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1056"/>
          <p:cNvSpPr>
            <a:spLocks/>
          </p:cNvSpPr>
          <p:nvPr/>
        </p:nvSpPr>
        <p:spPr bwMode="auto">
          <a:xfrm>
            <a:off x="5700840" y="2962621"/>
            <a:ext cx="822325" cy="401637"/>
          </a:xfrm>
          <a:custGeom>
            <a:avLst/>
            <a:gdLst/>
            <a:ahLst/>
            <a:cxnLst>
              <a:cxn ang="0">
                <a:pos x="514" y="253"/>
              </a:cxn>
              <a:cxn ang="0">
                <a:pos x="518" y="0"/>
              </a:cxn>
              <a:cxn ang="0">
                <a:pos x="0" y="0"/>
              </a:cxn>
              <a:cxn ang="0">
                <a:pos x="0" y="253"/>
              </a:cxn>
              <a:cxn ang="0">
                <a:pos x="518" y="253"/>
              </a:cxn>
              <a:cxn ang="0">
                <a:pos x="518" y="253"/>
              </a:cxn>
            </a:cxnLst>
            <a:rect l="0" t="0" r="r" b="b"/>
            <a:pathLst>
              <a:path w="518" h="253">
                <a:moveTo>
                  <a:pt x="514" y="253"/>
                </a:moveTo>
                <a:lnTo>
                  <a:pt x="518" y="0"/>
                </a:lnTo>
                <a:lnTo>
                  <a:pt x="0" y="0"/>
                </a:lnTo>
                <a:lnTo>
                  <a:pt x="0" y="253"/>
                </a:lnTo>
                <a:lnTo>
                  <a:pt x="518" y="253"/>
                </a:lnTo>
                <a:lnTo>
                  <a:pt x="518" y="25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Freeform 1057"/>
          <p:cNvSpPr>
            <a:spLocks/>
          </p:cNvSpPr>
          <p:nvPr/>
        </p:nvSpPr>
        <p:spPr bwMode="auto">
          <a:xfrm>
            <a:off x="6358065" y="2214907"/>
            <a:ext cx="815975" cy="395288"/>
          </a:xfrm>
          <a:custGeom>
            <a:avLst/>
            <a:gdLst/>
            <a:ahLst/>
            <a:cxnLst>
              <a:cxn ang="0">
                <a:pos x="514" y="249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4" y="249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Freeform 1058"/>
          <p:cNvSpPr>
            <a:spLocks/>
          </p:cNvSpPr>
          <p:nvPr/>
        </p:nvSpPr>
        <p:spPr bwMode="auto">
          <a:xfrm>
            <a:off x="5335715" y="2214907"/>
            <a:ext cx="815975" cy="395288"/>
          </a:xfrm>
          <a:custGeom>
            <a:avLst/>
            <a:gdLst/>
            <a:ahLst/>
            <a:cxnLst>
              <a:cxn ang="0">
                <a:pos x="514" y="249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4" y="249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 1059"/>
          <p:cNvSpPr>
            <a:spLocks/>
          </p:cNvSpPr>
          <p:nvPr/>
        </p:nvSpPr>
        <p:spPr bwMode="auto">
          <a:xfrm>
            <a:off x="4319715" y="2214907"/>
            <a:ext cx="815975" cy="395288"/>
          </a:xfrm>
          <a:custGeom>
            <a:avLst/>
            <a:gdLst/>
            <a:ahLst/>
            <a:cxnLst>
              <a:cxn ang="0">
                <a:pos x="510" y="249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0" y="249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Freeform 1060"/>
          <p:cNvSpPr>
            <a:spLocks/>
          </p:cNvSpPr>
          <p:nvPr/>
        </p:nvSpPr>
        <p:spPr bwMode="auto">
          <a:xfrm>
            <a:off x="3297365" y="2214907"/>
            <a:ext cx="815975" cy="395288"/>
          </a:xfrm>
          <a:custGeom>
            <a:avLst/>
            <a:gdLst/>
            <a:ahLst/>
            <a:cxnLst>
              <a:cxn ang="0">
                <a:pos x="514" y="249"/>
              </a:cxn>
              <a:cxn ang="0">
                <a:pos x="514" y="0"/>
              </a:cxn>
              <a:cxn ang="0">
                <a:pos x="0" y="0"/>
              </a:cxn>
              <a:cxn ang="0">
                <a:pos x="0" y="249"/>
              </a:cxn>
              <a:cxn ang="0">
                <a:pos x="514" y="249"/>
              </a:cxn>
              <a:cxn ang="0">
                <a:pos x="514" y="249"/>
              </a:cxn>
            </a:cxnLst>
            <a:rect l="0" t="0" r="r" b="b"/>
            <a:pathLst>
              <a:path w="514" h="249">
                <a:moveTo>
                  <a:pt x="514" y="249"/>
                </a:moveTo>
                <a:lnTo>
                  <a:pt x="514" y="0"/>
                </a:lnTo>
                <a:lnTo>
                  <a:pt x="0" y="0"/>
                </a:lnTo>
                <a:lnTo>
                  <a:pt x="0" y="249"/>
                </a:lnTo>
                <a:lnTo>
                  <a:pt x="514" y="249"/>
                </a:lnTo>
                <a:lnTo>
                  <a:pt x="514" y="24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Text Box 1061"/>
          <p:cNvSpPr txBox="1">
            <a:spLocks noChangeArrowheads="1"/>
          </p:cNvSpPr>
          <p:nvPr/>
        </p:nvSpPr>
        <p:spPr bwMode="auto">
          <a:xfrm>
            <a:off x="1216152" y="218474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ea typeface="新細明體" charset="-120"/>
              </a:rPr>
              <a:t>Application</a:t>
            </a:r>
          </a:p>
        </p:txBody>
      </p:sp>
      <p:sp>
        <p:nvSpPr>
          <p:cNvPr id="40" name="Text Box 1062"/>
          <p:cNvSpPr txBox="1">
            <a:spLocks noChangeArrowheads="1"/>
          </p:cNvSpPr>
          <p:nvPr/>
        </p:nvSpPr>
        <p:spPr bwMode="auto">
          <a:xfrm>
            <a:off x="1063752" y="294674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ea typeface="新細明體" charset="-120"/>
              </a:rPr>
              <a:t>Transport</a:t>
            </a:r>
          </a:p>
        </p:txBody>
      </p:sp>
      <p:sp>
        <p:nvSpPr>
          <p:cNvPr id="41" name="Text Box 1063"/>
          <p:cNvSpPr txBox="1">
            <a:spLocks noChangeArrowheads="1"/>
          </p:cNvSpPr>
          <p:nvPr/>
        </p:nvSpPr>
        <p:spPr bwMode="auto">
          <a:xfrm>
            <a:off x="1139952" y="370874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ea typeface="新細明體" charset="-120"/>
              </a:rPr>
              <a:t>Network</a:t>
            </a:r>
          </a:p>
        </p:txBody>
      </p:sp>
      <p:sp>
        <p:nvSpPr>
          <p:cNvPr id="42" name="Text Box 1064"/>
          <p:cNvSpPr txBox="1">
            <a:spLocks noChangeArrowheads="1"/>
          </p:cNvSpPr>
          <p:nvPr/>
        </p:nvSpPr>
        <p:spPr bwMode="auto">
          <a:xfrm>
            <a:off x="1139952" y="4470746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ea typeface="新細明體" charset="-120"/>
              </a:rPr>
              <a:t>Data-link</a:t>
            </a:r>
          </a:p>
        </p:txBody>
      </p:sp>
      <p:pic>
        <p:nvPicPr>
          <p:cNvPr id="43" name="Picture 2" descr="http://www.artofteachingscience.org/wp-content/uploads/2008/07/hour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387" y="1994681"/>
            <a:ext cx="2115983" cy="34281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0172" y="5706362"/>
            <a:ext cx="4137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http://www.artofteachingscience.org/?p=291</a:t>
            </a:r>
            <a:endParaRPr lang="en-US" sz="1400" dirty="0"/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465B30E1-0D51-4343-BD26-9ABBFCC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0548913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We looked at general issues, such as the definition of a computer network, classifications of computer networks, and expectations from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the Internet, we looked at the current Internet structure, network performance, and layered model and protocols.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coming lectures, we will examine the internetworking (layer 3), transport layer (layer 4) very briefly </a:t>
            </a:r>
            <a:r>
              <a:rPr lang="en-US"/>
              <a:t>and datalink issues </a:t>
            </a:r>
            <a:r>
              <a:rPr lang="en-US" dirty="0"/>
              <a:t>(layers </a:t>
            </a:r>
            <a:r>
              <a:rPr lang="en-US"/>
              <a:t>1-2).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79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633E-44B3-4CB3-97A1-8DBB32DF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39537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5AAA-5140-4D30-A410-73213B2A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9EE9-4B39-4D65-9A6D-D8817B7D2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a list of Internet exchanges in the world.</a:t>
            </a:r>
          </a:p>
          <a:p>
            <a:r>
              <a:rPr lang="en-US" dirty="0"/>
              <a:t>What is the “ranking” of the TPIX (Taipei Internet Exchange)?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5FF2A-82C7-469F-99E6-BEEFE702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8EE5B-3A20-4290-93D1-C03BB6F3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967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slides are obtained from the slides provided by </a:t>
            </a:r>
            <a:r>
              <a:rPr lang="en-US" altLang="en-US" i="1" dirty="0"/>
              <a:t>Computer Networking: A Top Down Approach, </a:t>
            </a:r>
            <a:r>
              <a:rPr lang="en-US" altLang="en-US" dirty="0"/>
              <a:t>5</a:t>
            </a:r>
            <a:r>
              <a:rPr lang="en-US" altLang="en-US" baseline="30000" dirty="0"/>
              <a:t>th</a:t>
            </a:r>
            <a:r>
              <a:rPr lang="en-US" altLang="en-US" dirty="0"/>
              <a:t> edition by Jim Kurose, </a:t>
            </a:r>
            <a:r>
              <a:rPr lang="en-US" altLang="en-US"/>
              <a:t>Keith Ross.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30B2-98E8-46BA-B086-A1ADCB12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13672840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7EBEF-75D4-4802-A5DE-6E1B230A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2624328"/>
            <a:ext cx="10058400" cy="1609344"/>
          </a:xfrm>
        </p:spPr>
        <p:txBody>
          <a:bodyPr>
            <a:noAutofit/>
          </a:bodyPr>
          <a:lstStyle/>
          <a:p>
            <a:r>
              <a:rPr lang="en-US" sz="2800" i="1" cap="none" dirty="0">
                <a:latin typeface="+mn-lt"/>
              </a:rPr>
              <a:t>“I think the press has a tendency to pick a person and paint  them 10 feet tall. In fact, each of us does a little piece and I’ve done one thing, people add on that and then another. So you get credit for doing the whole damn thing, and that’s not so.”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—</a:t>
            </a:r>
            <a:br>
              <a:rPr lang="en-US" sz="2400" dirty="0">
                <a:latin typeface="+mn-lt"/>
              </a:rPr>
            </a:br>
            <a:r>
              <a:rPr lang="en-US" sz="2400" cap="none" dirty="0">
                <a:latin typeface="+mn-lt"/>
              </a:rPr>
              <a:t>Paul Baran, after receiving the National Medal </a:t>
            </a:r>
            <a:br>
              <a:rPr lang="en-US" sz="2400" dirty="0">
                <a:latin typeface="+mn-lt"/>
              </a:rPr>
            </a:br>
            <a:r>
              <a:rPr lang="en-US" sz="2400" cap="none" dirty="0">
                <a:latin typeface="+mn-lt"/>
              </a:rPr>
              <a:t>of Technology and Innovation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BD784E-CCB1-4895-B0AB-D1C81991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68138-C237-42E9-AA5F-7AA0703C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E439-D37A-46FE-BA37-15080BA89D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4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1F2DE0-AB38-48CD-96CB-B618B37B9A6A}"/>
              </a:ext>
            </a:extLst>
          </p:cNvPr>
          <p:cNvSpPr txBox="1">
            <a:spLocks/>
          </p:cNvSpPr>
          <p:nvPr/>
        </p:nvSpPr>
        <p:spPr>
          <a:xfrm>
            <a:off x="1627312" y="2275115"/>
            <a:ext cx="9106002" cy="2100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latin typeface="+mn-lt"/>
                <a:cs typeface="Arial" panose="020B0604020202020204" pitchFamily="34" charset="0"/>
              </a:rPr>
              <a:t>"Let love and faithfulness never leave you; bind them around your neck, write them on the tablet of your heart. Then you will win favor and a good name in the sight of God and man." (Proverbs 3:3-4)</a:t>
            </a:r>
          </a:p>
          <a:p>
            <a:endParaRPr lang="en-US" altLang="zh-TW" sz="2400" dirty="0">
              <a:latin typeface="+mn-lt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+mn-lt"/>
                <a:cs typeface="Arial" panose="020B0604020202020204" pitchFamily="34" charset="0"/>
              </a:rPr>
              <a:t>"</a:t>
            </a:r>
            <a:r>
              <a:rPr lang="zh-TW" altLang="en-US" sz="2400" dirty="0">
                <a:latin typeface="+mn-lt"/>
                <a:cs typeface="Arial" panose="020B0604020202020204" pitchFamily="34" charset="0"/>
              </a:rPr>
              <a:t>不可讓慈愛誠實離開你，要繫在你的頸項上，刻在你的心版上。 這樣，你在　神和世人眼前，必蒙恩寵，得著美名。</a:t>
            </a:r>
            <a:r>
              <a:rPr lang="en-US" altLang="zh-TW" sz="2400" dirty="0">
                <a:latin typeface="+mn-lt"/>
                <a:cs typeface="Arial" panose="020B0604020202020204" pitchFamily="34" charset="0"/>
              </a:rPr>
              <a:t>" (</a:t>
            </a:r>
            <a:r>
              <a:rPr lang="zh-TW" altLang="en-US" sz="2400" dirty="0">
                <a:latin typeface="+mn-lt"/>
                <a:cs typeface="Arial" panose="020B0604020202020204" pitchFamily="34" charset="0"/>
              </a:rPr>
              <a:t>箴言 </a:t>
            </a:r>
            <a:r>
              <a:rPr lang="en-US" altLang="zh-TW" sz="2400" dirty="0">
                <a:latin typeface="+mn-lt"/>
                <a:cs typeface="Arial" panose="020B0604020202020204" pitchFamily="34" charset="0"/>
              </a:rPr>
              <a:t>3:3-4)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537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5894-B5B1-4441-B9F5-F9AC4E3BA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1C7AE-67DC-441B-AF56-C76D9D4D0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https://www.inacon.de/ph/data/IPv4/IP-Protocol-Stack_OS_RFC-791.htm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084D3F0-5E9A-4320-A64F-9466719A5D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09530C-D293-4ED0-AC02-39297125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33" y="2093976"/>
            <a:ext cx="8207132" cy="417880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4DC6-8DBC-481A-99DF-2E11BCD7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Internetworking Protocols.</a:t>
            </a:r>
          </a:p>
        </p:txBody>
      </p:sp>
    </p:spTree>
    <p:extLst>
      <p:ext uri="{BB962C8B-B14F-4D97-AF65-F5344CB8AC3E}">
        <p14:creationId xmlns:p14="http://schemas.microsoft.com/office/powerpoint/2010/main" val="968124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11145</TotalTime>
  <Words>4268</Words>
  <Application>Microsoft Office PowerPoint</Application>
  <PresentationFormat>Widescreen</PresentationFormat>
  <Paragraphs>1056</Paragraphs>
  <Slides>83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Courier</vt:lpstr>
      <vt:lpstr>Arial</vt:lpstr>
      <vt:lpstr>Calibri</vt:lpstr>
      <vt:lpstr>Cambria</vt:lpstr>
      <vt:lpstr>Comic Sans MS</vt:lpstr>
      <vt:lpstr>Courier New</vt:lpstr>
      <vt:lpstr>Rockwell</vt:lpstr>
      <vt:lpstr>Rockwell Condensed</vt:lpstr>
      <vt:lpstr>Times New Roman</vt:lpstr>
      <vt:lpstr>Wingdings</vt:lpstr>
      <vt:lpstr>Wood Type</vt:lpstr>
      <vt:lpstr>Wood Type</vt:lpstr>
      <vt:lpstr>Clip</vt:lpstr>
      <vt:lpstr>Equation</vt:lpstr>
      <vt:lpstr>1. Preliminaries</vt:lpstr>
      <vt:lpstr>Outlines</vt:lpstr>
      <vt:lpstr>What is Internet/computer network?</vt:lpstr>
      <vt:lpstr>Lumeta (Global Network Visibility)</vt:lpstr>
      <vt:lpstr>http://www.treehugger.com/files/2009/05/what-is-the-environmental-impact-of-the-internet.php</vt:lpstr>
      <vt:lpstr>https://www.pccwglobal.com/en/global-coverage</vt:lpstr>
      <vt:lpstr>http://en.wikipedia.org/wiki/File:Internet_Connectivity_Distribution_%26_Core.svg</vt:lpstr>
      <vt:lpstr>Exercise</vt:lpstr>
      <vt:lpstr>https://www.inacon.de/ph/data/IPv4/IP-Protocol-Stack_OS_RFC-791.htm</vt:lpstr>
      <vt:lpstr>Exercise</vt:lpstr>
      <vt:lpstr>Outline</vt:lpstr>
      <vt:lpstr>Classifications of computer networks</vt:lpstr>
      <vt:lpstr>Classifications of computer networks</vt:lpstr>
      <vt:lpstr>Classifications of computer networks</vt:lpstr>
      <vt:lpstr>Outline</vt:lpstr>
      <vt:lpstr>What are your expectations for a computer network?</vt:lpstr>
      <vt:lpstr>Outline</vt:lpstr>
      <vt:lpstr>What is the Internet?</vt:lpstr>
      <vt:lpstr>PowerPoint Presentation</vt:lpstr>
      <vt:lpstr>Content</vt:lpstr>
      <vt:lpstr>A “nuts and bolts” view</vt:lpstr>
      <vt:lpstr>A “nuts and bolts” view</vt:lpstr>
      <vt:lpstr>What’s the Internet: a service view</vt:lpstr>
      <vt:lpstr>What’s a protocol (πρωτόκολλον)?</vt:lpstr>
      <vt:lpstr>What’s a protocol?</vt:lpstr>
      <vt:lpstr>Outline</vt:lpstr>
      <vt:lpstr>A closer look at network structure:</vt:lpstr>
      <vt:lpstr>The network edge:</vt:lpstr>
      <vt:lpstr>Access networks and physical media</vt:lpstr>
      <vt:lpstr>Digital Subscriber Line (DSL)</vt:lpstr>
      <vt:lpstr>Cable Network Architecture: Overview</vt:lpstr>
      <vt:lpstr>Cable Network Architecture: Overview</vt:lpstr>
      <vt:lpstr>Cable Network Architecture: Overview</vt:lpstr>
      <vt:lpstr>Fiber to the Home</vt:lpstr>
      <vt:lpstr>Ethernet Internet access</vt:lpstr>
      <vt:lpstr>Wireless access networks</vt:lpstr>
      <vt:lpstr>Exercise</vt:lpstr>
      <vt:lpstr>PowerPoint Presentation</vt:lpstr>
      <vt:lpstr>Exercise</vt:lpstr>
      <vt:lpstr>Outline</vt:lpstr>
      <vt:lpstr>The Network Core</vt:lpstr>
      <vt:lpstr>Network Core: Circuit Switching</vt:lpstr>
      <vt:lpstr>Network Core: Circuit Switching</vt:lpstr>
      <vt:lpstr>Circuit Switching: FDM and TDM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Internet structure: network of networks</vt:lpstr>
      <vt:lpstr>AT&amp;T POP Level Network in the US (2013)</vt:lpstr>
      <vt:lpstr>Google’s network</vt:lpstr>
      <vt:lpstr>Internet structure: network of networks</vt:lpstr>
      <vt:lpstr>Internet structure: network of networks</vt:lpstr>
      <vt:lpstr>Internet structure: network of networks</vt:lpstr>
      <vt:lpstr>A real example</vt:lpstr>
      <vt:lpstr>Outline</vt:lpstr>
      <vt:lpstr>How do loss and delay occur?</vt:lpstr>
      <vt:lpstr>Four sources of packet delay</vt:lpstr>
      <vt:lpstr>Delay in packet-switched networks</vt:lpstr>
      <vt:lpstr>Nodal delay</vt:lpstr>
      <vt:lpstr>“Real” Internet delays and routes</vt:lpstr>
      <vt:lpstr>Packet loss</vt:lpstr>
      <vt:lpstr>Exercise</vt:lpstr>
      <vt:lpstr>Throughput</vt:lpstr>
      <vt:lpstr>Throughput (more)</vt:lpstr>
      <vt:lpstr>Throughput: Internet scenario</vt:lpstr>
      <vt:lpstr>Exercise</vt:lpstr>
      <vt:lpstr>Outline</vt:lpstr>
      <vt:lpstr>Protocol “Layers”</vt:lpstr>
      <vt:lpstr>PowerPoint Presentation</vt:lpstr>
      <vt:lpstr>exercise</vt:lpstr>
      <vt:lpstr>Encapsulation</vt:lpstr>
      <vt:lpstr>Encapsulation</vt:lpstr>
      <vt:lpstr>Generic layering and protocols</vt:lpstr>
      <vt:lpstr>Why layering?</vt:lpstr>
      <vt:lpstr>Internet protocol stack</vt:lpstr>
      <vt:lpstr>The Internet's hour-glass model</vt:lpstr>
      <vt:lpstr>Conclusions</vt:lpstr>
      <vt:lpstr>Acknowledgments</vt:lpstr>
      <vt:lpstr>“I think the press has a tendency to pick a person and paint  them 10 feet tall. In fact, each of us does a little piece and I’ve done one thing, people add on that and then another. So you get credit for doing the whole damn thing, and that’s not so.” — Paul Baran, after receiving the National Medal  of Technology and Innovation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know about Internet?</dc:title>
  <dc:creator>Rocky Chang</dc:creator>
  <cp:lastModifiedBy>Rocky Chang</cp:lastModifiedBy>
  <cp:revision>206</cp:revision>
  <dcterms:created xsi:type="dcterms:W3CDTF">2019-01-15T01:41:11Z</dcterms:created>
  <dcterms:modified xsi:type="dcterms:W3CDTF">2023-02-16T03:57:45Z</dcterms:modified>
</cp:coreProperties>
</file>